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3" r:id="rId1"/>
    <p:sldMasterId id="2147483744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Montserrat" panose="00000500000000000000" pitchFamily="2" charset="-52"/>
      <p:regular r:id="rId36"/>
      <p:bold r:id="rId37"/>
      <p:italic r:id="rId38"/>
      <p:boldItalic r:id="rId39"/>
    </p:embeddedFont>
    <p:embeddedFont>
      <p:font typeface="Montserrat ExtraBold" panose="00000900000000000000" pitchFamily="2" charset="-52"/>
      <p:bold r:id="rId40"/>
      <p:boldItalic r:id="rId41"/>
    </p:embeddedFont>
    <p:embeddedFont>
      <p:font typeface="Montserrat Medium" panose="00000600000000000000" pitchFamily="2" charset="-52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96" d="100"/>
          <a:sy n="196" d="100"/>
        </p:scale>
        <p:origin x="7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277ca6568d6_0_3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7" name="Google Shape;637;g277ca6568d6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277ca6568d6_0_23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8" name="Google Shape;898;g277ca6568d6_0_2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28d966527b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9" name="Google Shape;939;g28d966527b8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0" name="Google Shape;940;g28d966527b8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g277ca6568d6_0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0" name="Google Shape;950;g277ca6568d6_0_27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1" name="Google Shape;951;g277ca6568d6_0_27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28d966527b8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7" name="Google Shape;957;g28d966527b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28d966527b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74" name="Google Shape;974;g28d966527b8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5" name="Google Shape;975;g28d966527b8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277ca6568d6_0_27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2" name="Google Shape;982;g277ca6568d6_0_2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27e4d8f7a48_2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2" name="Google Shape;992;g27e4d8f7a48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277ca6568d6_0_28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5" name="Google Shape;1005;g277ca6568d6_0_2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g277ca6568d6_0_27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3" name="Google Shape;1043;g277ca6568d6_0_2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27e02a1265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71" name="Google Shape;1071;g27e02a12654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g27e02a12654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2797e8ca3c9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</a:pPr>
            <a:r>
              <a:rPr lang="ru-RU" sz="2000"/>
              <a:t>Легенда — каждый аналитик считает по-своему, поэтому решили использовать внешний инструмент. </a:t>
            </a:r>
            <a:br>
              <a:rPr lang="ru-RU" sz="2000"/>
            </a:br>
            <a:r>
              <a:rPr lang="ru-RU" sz="2000"/>
              <a:t>Использовать в иллюстрации 2х персонажей. Может, шутка про бас-фактор? </a:t>
            </a:r>
            <a:endParaRPr sz="2000"/>
          </a:p>
        </p:txBody>
      </p:sp>
      <p:sp>
        <p:nvSpPr>
          <p:cNvPr id="647" name="Google Shape;647;g2797e8ca3c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277ca6568d6_0_2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11" name="Google Shape;1111;g277ca6568d6_0_27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2" name="Google Shape;1112;g277ca6568d6_0_27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28d966527b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9" name="Google Shape;1119;g28d966527b8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0" name="Google Shape;1120;g28d966527b8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27b3acf39bb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1" name="Google Shape;1131;g27b3acf39b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27e4d8f7a48_2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2" name="Google Shape;1142;g27e4d8f7a48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27e4d8f7a48_2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7" name="Google Shape;1157;g27e4d8f7a48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27e4d8f7a48_2_1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6" name="Google Shape;1176;g27e4d8f7a48_2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27b3acf39bb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/>
              <a:t>Даже если у вас есть много аналитиков, классное DWH и куча потраченных денег на проекты, связанные с данными, – это не говорит о том, что все выводы, которые вы сделали ранее были корректными. 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/>
              <a:t>При внедрении MDM системы – всплывают  ̶в̶с̶е̶ ̶д̶е̶р̶ь̶м̶о̶  все ошибки, допущенные ранее. Это очень дорого, больно и сложно, но это в результате поможет бизнесу принимать более верные решения и расти быстрее.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9" name="Google Shape;1199;g27b3acf39b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277ca6568d6_0_28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8" name="Google Shape;1208;g277ca6568d6_0_2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277ca6568d6_0_28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8" name="Google Shape;1218;g277ca6568d6_0_2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27e02a12654_0_3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</a:pPr>
            <a:r>
              <a:rPr lang="ru-RU" sz="2000"/>
              <a:t>Легенда — каждый аналитик считает по-своему, поэтому решили использовать внешний инструмент. </a:t>
            </a:r>
            <a:br>
              <a:rPr lang="ru-RU" sz="2000"/>
            </a:br>
            <a:r>
              <a:rPr lang="ru-RU" sz="2000"/>
              <a:t>Использовать в иллюстрации 2х персонажей. Может, шутка про бас-фактор? </a:t>
            </a:r>
            <a:endParaRPr sz="2000"/>
          </a:p>
        </p:txBody>
      </p:sp>
      <p:sp>
        <p:nvSpPr>
          <p:cNvPr id="659" name="Google Shape;659;g27e02a12654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27e02a12654_0_3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2" name="Google Shape;672;g27e02a12654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77ca6568d6_0_6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3" name="Google Shape;683;g277ca6568d6_0_6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277ca6568d6_0_12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g277ca6568d6_0_1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277ca6568d6_0_1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02" name="Google Shape;702;g277ca6568d6_0_15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3" name="Google Shape;703;g277ca6568d6_0_15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277ca6568d6_0_18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0" name="Google Shape;710;g277ca6568d6_0_1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277ca6568d6_0_27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2" name="Google Shape;882;g277ca6568d6_0_2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ик">
  <p:cSld name="1_Титульник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720000" y="1340607"/>
            <a:ext cx="3425400" cy="12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2A3A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итульник">
  <p:cSld name="2_Титульник">
    <p:bg>
      <p:bgPr>
        <a:solidFill>
          <a:srgbClr val="002A3A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720000" y="1340607"/>
            <a:ext cx="3425400" cy="12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Разделитель">
  <p:cSld name="1_Разделитель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720000" y="3254400"/>
            <a:ext cx="38520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2A3A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6" name="Google Shape;4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bg>
      <p:bgPr>
        <a:solidFill>
          <a:srgbClr val="002A3A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49" name="Google Shape;4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bg>
      <p:bgPr>
        <a:solidFill>
          <a:srgbClr val="002A3A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bg>
      <p:bgPr>
        <a:solidFill>
          <a:srgbClr val="002A3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5" name="Google Shape;5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ользовательский макет">
  <p:cSld name="7_Пользовательский макет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8" name="Google Shape;58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Пользовательский макет">
  <p:cSld name="8_Пользовательский макет">
    <p:bg>
      <p:bgPr>
        <a:solidFill>
          <a:srgbClr val="002A3A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61" name="Google Shape;6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Пользовательский макет">
  <p:cSld name="10_Пользовательский макет">
    <p:bg>
      <p:bgPr>
        <a:solidFill>
          <a:srgbClr val="002A3A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64" name="Google Shape;6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-цитата">
  <p:cSld name="1_Макет-цитата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781463" y="764671"/>
            <a:ext cx="1275900" cy="12759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grpSp>
        <p:nvGrpSpPr>
          <p:cNvPr id="68" name="Google Shape;68;p19"/>
          <p:cNvGrpSpPr/>
          <p:nvPr/>
        </p:nvGrpSpPr>
        <p:grpSpPr>
          <a:xfrm>
            <a:off x="342874" y="2233667"/>
            <a:ext cx="691020" cy="645812"/>
            <a:chOff x="2559" y="1387"/>
            <a:chExt cx="642" cy="600"/>
          </a:xfrm>
        </p:grpSpPr>
        <p:sp>
          <p:nvSpPr>
            <p:cNvPr id="69" name="Google Shape;69;p19"/>
            <p:cNvSpPr/>
            <p:nvPr/>
          </p:nvSpPr>
          <p:spPr>
            <a:xfrm>
              <a:off x="2559" y="1387"/>
              <a:ext cx="6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" name="Google Shape;70;p19"/>
            <p:cNvSpPr/>
            <p:nvPr/>
          </p:nvSpPr>
          <p:spPr>
            <a:xfrm>
              <a:off x="2559" y="1389"/>
              <a:ext cx="642" cy="462"/>
            </a:xfrm>
            <a:custGeom>
              <a:avLst/>
              <a:gdLst/>
              <a:ahLst/>
              <a:cxnLst/>
              <a:rect l="l" t="t" r="r" b="b"/>
              <a:pathLst>
                <a:path w="642" h="462" extrusionOk="0">
                  <a:moveTo>
                    <a:pt x="0" y="230"/>
                  </a:moveTo>
                  <a:lnTo>
                    <a:pt x="162" y="0"/>
                  </a:lnTo>
                  <a:lnTo>
                    <a:pt x="359" y="0"/>
                  </a:lnTo>
                  <a:lnTo>
                    <a:pt x="202" y="230"/>
                  </a:lnTo>
                  <a:lnTo>
                    <a:pt x="359" y="462"/>
                  </a:lnTo>
                  <a:lnTo>
                    <a:pt x="162" y="462"/>
                  </a:lnTo>
                  <a:lnTo>
                    <a:pt x="0" y="230"/>
                  </a:lnTo>
                  <a:close/>
                  <a:moveTo>
                    <a:pt x="285" y="230"/>
                  </a:moveTo>
                  <a:lnTo>
                    <a:pt x="447" y="0"/>
                  </a:lnTo>
                  <a:lnTo>
                    <a:pt x="642" y="0"/>
                  </a:lnTo>
                  <a:lnTo>
                    <a:pt x="485" y="230"/>
                  </a:lnTo>
                  <a:lnTo>
                    <a:pt x="642" y="462"/>
                  </a:lnTo>
                  <a:lnTo>
                    <a:pt x="447" y="462"/>
                  </a:lnTo>
                  <a:lnTo>
                    <a:pt x="285" y="230"/>
                  </a:lnTo>
                  <a:close/>
                </a:path>
              </a:pathLst>
            </a:custGeom>
            <a:solidFill>
              <a:srgbClr val="0DD149">
                <a:alpha val="39215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71" name="Google Shape;7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Макет-цитата">
  <p:cSld name="2_Макет-цитата">
    <p:bg>
      <p:bgPr>
        <a:solidFill>
          <a:srgbClr val="002A3A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4" name="Google Shape;74;p20"/>
          <p:cNvSpPr>
            <a:spLocks noGrp="1"/>
          </p:cNvSpPr>
          <p:nvPr>
            <p:ph type="pic" idx="2"/>
          </p:nvPr>
        </p:nvSpPr>
        <p:spPr>
          <a:xfrm>
            <a:off x="781463" y="764671"/>
            <a:ext cx="1275900" cy="12759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grpSp>
        <p:nvGrpSpPr>
          <p:cNvPr id="75" name="Google Shape;75;p20"/>
          <p:cNvGrpSpPr/>
          <p:nvPr/>
        </p:nvGrpSpPr>
        <p:grpSpPr>
          <a:xfrm>
            <a:off x="342874" y="2233667"/>
            <a:ext cx="691020" cy="645812"/>
            <a:chOff x="2559" y="1387"/>
            <a:chExt cx="642" cy="600"/>
          </a:xfrm>
        </p:grpSpPr>
        <p:sp>
          <p:nvSpPr>
            <p:cNvPr id="76" name="Google Shape;76;p20"/>
            <p:cNvSpPr/>
            <p:nvPr/>
          </p:nvSpPr>
          <p:spPr>
            <a:xfrm>
              <a:off x="2559" y="1387"/>
              <a:ext cx="600" cy="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" name="Google Shape;77;p20"/>
            <p:cNvSpPr/>
            <p:nvPr/>
          </p:nvSpPr>
          <p:spPr>
            <a:xfrm>
              <a:off x="2559" y="1389"/>
              <a:ext cx="642" cy="462"/>
            </a:xfrm>
            <a:custGeom>
              <a:avLst/>
              <a:gdLst/>
              <a:ahLst/>
              <a:cxnLst/>
              <a:rect l="l" t="t" r="r" b="b"/>
              <a:pathLst>
                <a:path w="642" h="462" extrusionOk="0">
                  <a:moveTo>
                    <a:pt x="0" y="230"/>
                  </a:moveTo>
                  <a:lnTo>
                    <a:pt x="162" y="0"/>
                  </a:lnTo>
                  <a:lnTo>
                    <a:pt x="359" y="0"/>
                  </a:lnTo>
                  <a:lnTo>
                    <a:pt x="202" y="230"/>
                  </a:lnTo>
                  <a:lnTo>
                    <a:pt x="359" y="462"/>
                  </a:lnTo>
                  <a:lnTo>
                    <a:pt x="162" y="462"/>
                  </a:lnTo>
                  <a:lnTo>
                    <a:pt x="0" y="230"/>
                  </a:lnTo>
                  <a:close/>
                  <a:moveTo>
                    <a:pt x="285" y="230"/>
                  </a:moveTo>
                  <a:lnTo>
                    <a:pt x="447" y="0"/>
                  </a:lnTo>
                  <a:lnTo>
                    <a:pt x="642" y="0"/>
                  </a:lnTo>
                  <a:lnTo>
                    <a:pt x="485" y="230"/>
                  </a:lnTo>
                  <a:lnTo>
                    <a:pt x="642" y="462"/>
                  </a:lnTo>
                  <a:lnTo>
                    <a:pt x="447" y="462"/>
                  </a:lnTo>
                  <a:lnTo>
                    <a:pt x="285" y="230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78" name="Google Shape;7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Макет с изображением">
  <p:cSld name="5_Макет с изображение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360363" y="700087"/>
            <a:ext cx="2973300" cy="39243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Макет с фото участниками">
  <p:cSld name="7_Макет с фото участниками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1" name="Google Shape;81;p21"/>
          <p:cNvSpPr>
            <a:spLocks noGrp="1"/>
          </p:cNvSpPr>
          <p:nvPr>
            <p:ph type="pic" idx="2"/>
          </p:nvPr>
        </p:nvSpPr>
        <p:spPr>
          <a:xfrm>
            <a:off x="802800" y="1895517"/>
            <a:ext cx="1141800" cy="11418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82" name="Google Shape;82;p21"/>
          <p:cNvSpPr>
            <a:spLocks noGrp="1"/>
          </p:cNvSpPr>
          <p:nvPr>
            <p:ph type="pic" idx="3"/>
          </p:nvPr>
        </p:nvSpPr>
        <p:spPr>
          <a:xfrm>
            <a:off x="2935200" y="1895517"/>
            <a:ext cx="1141800" cy="11418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83" name="Google Shape;83;p21"/>
          <p:cNvSpPr>
            <a:spLocks noGrp="1"/>
          </p:cNvSpPr>
          <p:nvPr>
            <p:ph type="pic" idx="4"/>
          </p:nvPr>
        </p:nvSpPr>
        <p:spPr>
          <a:xfrm>
            <a:off x="5067600" y="1895517"/>
            <a:ext cx="1141800" cy="11418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84" name="Google Shape;84;p21"/>
          <p:cNvSpPr>
            <a:spLocks noGrp="1"/>
          </p:cNvSpPr>
          <p:nvPr>
            <p:ph type="pic" idx="5"/>
          </p:nvPr>
        </p:nvSpPr>
        <p:spPr>
          <a:xfrm>
            <a:off x="7200000" y="1895517"/>
            <a:ext cx="1141800" cy="11418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Макет с фото участниками">
  <p:cSld name="2_Макет с фото участниками">
    <p:bg>
      <p:bgPr>
        <a:solidFill>
          <a:srgbClr val="002A3A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8" name="Google Shape;88;p22"/>
          <p:cNvSpPr>
            <a:spLocks noGrp="1"/>
          </p:cNvSpPr>
          <p:nvPr>
            <p:ph type="pic" idx="2"/>
          </p:nvPr>
        </p:nvSpPr>
        <p:spPr>
          <a:xfrm>
            <a:off x="802800" y="1895517"/>
            <a:ext cx="1141800" cy="11418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89" name="Google Shape;89;p22"/>
          <p:cNvSpPr>
            <a:spLocks noGrp="1"/>
          </p:cNvSpPr>
          <p:nvPr>
            <p:ph type="pic" idx="3"/>
          </p:nvPr>
        </p:nvSpPr>
        <p:spPr>
          <a:xfrm>
            <a:off x="2935200" y="1895517"/>
            <a:ext cx="1141800" cy="11418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90" name="Google Shape;90;p22"/>
          <p:cNvSpPr>
            <a:spLocks noGrp="1"/>
          </p:cNvSpPr>
          <p:nvPr>
            <p:ph type="pic" idx="4"/>
          </p:nvPr>
        </p:nvSpPr>
        <p:spPr>
          <a:xfrm>
            <a:off x="5067600" y="1895517"/>
            <a:ext cx="1141800" cy="11418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91" name="Google Shape;91;p22"/>
          <p:cNvSpPr>
            <a:spLocks noGrp="1"/>
          </p:cNvSpPr>
          <p:nvPr>
            <p:ph type="pic" idx="5"/>
          </p:nvPr>
        </p:nvSpPr>
        <p:spPr>
          <a:xfrm>
            <a:off x="7200000" y="1895517"/>
            <a:ext cx="1141800" cy="11418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pic>
        <p:nvPicPr>
          <p:cNvPr id="92" name="Google Shape;9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Макет с фото участниками">
  <p:cSld name="3_Макет с фото участниками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3"/>
          <p:cNvSpPr>
            <a:spLocks noGrp="1"/>
          </p:cNvSpPr>
          <p:nvPr>
            <p:ph type="pic" idx="2"/>
          </p:nvPr>
        </p:nvSpPr>
        <p:spPr>
          <a:xfrm>
            <a:off x="802800" y="1291495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96" name="Google Shape;96;p23"/>
          <p:cNvSpPr>
            <a:spLocks noGrp="1"/>
          </p:cNvSpPr>
          <p:nvPr>
            <p:ph type="pic" idx="3"/>
          </p:nvPr>
        </p:nvSpPr>
        <p:spPr>
          <a:xfrm>
            <a:off x="3042237" y="1291495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97" name="Google Shape;97;p23"/>
          <p:cNvSpPr>
            <a:spLocks noGrp="1"/>
          </p:cNvSpPr>
          <p:nvPr>
            <p:ph type="pic" idx="4"/>
          </p:nvPr>
        </p:nvSpPr>
        <p:spPr>
          <a:xfrm>
            <a:off x="5281674" y="1291495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98" name="Google Shape;98;p23"/>
          <p:cNvSpPr>
            <a:spLocks noGrp="1"/>
          </p:cNvSpPr>
          <p:nvPr>
            <p:ph type="pic" idx="5"/>
          </p:nvPr>
        </p:nvSpPr>
        <p:spPr>
          <a:xfrm>
            <a:off x="7521111" y="1291495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99" name="Google Shape;99;p23"/>
          <p:cNvSpPr>
            <a:spLocks noGrp="1"/>
          </p:cNvSpPr>
          <p:nvPr>
            <p:ph type="pic" idx="6"/>
          </p:nvPr>
        </p:nvSpPr>
        <p:spPr>
          <a:xfrm>
            <a:off x="802800" y="3144387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00" name="Google Shape;100;p23"/>
          <p:cNvSpPr>
            <a:spLocks noGrp="1"/>
          </p:cNvSpPr>
          <p:nvPr>
            <p:ph type="pic" idx="7"/>
          </p:nvPr>
        </p:nvSpPr>
        <p:spPr>
          <a:xfrm>
            <a:off x="3042237" y="3144387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01" name="Google Shape;101;p23"/>
          <p:cNvSpPr>
            <a:spLocks noGrp="1"/>
          </p:cNvSpPr>
          <p:nvPr>
            <p:ph type="pic" idx="8"/>
          </p:nvPr>
        </p:nvSpPr>
        <p:spPr>
          <a:xfrm>
            <a:off x="5281674" y="3144387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02" name="Google Shape;102;p23"/>
          <p:cNvSpPr>
            <a:spLocks noGrp="1"/>
          </p:cNvSpPr>
          <p:nvPr>
            <p:ph type="pic" idx="9"/>
          </p:nvPr>
        </p:nvSpPr>
        <p:spPr>
          <a:xfrm>
            <a:off x="7521111" y="3144387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pic>
        <p:nvPicPr>
          <p:cNvPr id="103" name="Google Shape;10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Макет с фото участниками">
  <p:cSld name="4_Макет с фото участниками">
    <p:bg>
      <p:bgPr>
        <a:solidFill>
          <a:srgbClr val="002A3A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6" name="Google Shape;106;p24"/>
          <p:cNvSpPr>
            <a:spLocks noGrp="1"/>
          </p:cNvSpPr>
          <p:nvPr>
            <p:ph type="pic" idx="2"/>
          </p:nvPr>
        </p:nvSpPr>
        <p:spPr>
          <a:xfrm>
            <a:off x="802800" y="1291495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07" name="Google Shape;107;p24"/>
          <p:cNvSpPr>
            <a:spLocks noGrp="1"/>
          </p:cNvSpPr>
          <p:nvPr>
            <p:ph type="pic" idx="3"/>
          </p:nvPr>
        </p:nvSpPr>
        <p:spPr>
          <a:xfrm>
            <a:off x="3042237" y="1291495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08" name="Google Shape;108;p24"/>
          <p:cNvSpPr>
            <a:spLocks noGrp="1"/>
          </p:cNvSpPr>
          <p:nvPr>
            <p:ph type="pic" idx="4"/>
          </p:nvPr>
        </p:nvSpPr>
        <p:spPr>
          <a:xfrm>
            <a:off x="5281674" y="1291495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09" name="Google Shape;109;p24"/>
          <p:cNvSpPr>
            <a:spLocks noGrp="1"/>
          </p:cNvSpPr>
          <p:nvPr>
            <p:ph type="pic" idx="5"/>
          </p:nvPr>
        </p:nvSpPr>
        <p:spPr>
          <a:xfrm>
            <a:off x="7521111" y="1291495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10" name="Google Shape;110;p24"/>
          <p:cNvSpPr>
            <a:spLocks noGrp="1"/>
          </p:cNvSpPr>
          <p:nvPr>
            <p:ph type="pic" idx="6"/>
          </p:nvPr>
        </p:nvSpPr>
        <p:spPr>
          <a:xfrm>
            <a:off x="802800" y="3144387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11" name="Google Shape;111;p24"/>
          <p:cNvSpPr>
            <a:spLocks noGrp="1"/>
          </p:cNvSpPr>
          <p:nvPr>
            <p:ph type="pic" idx="7"/>
          </p:nvPr>
        </p:nvSpPr>
        <p:spPr>
          <a:xfrm>
            <a:off x="3042237" y="3144387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12" name="Google Shape;112;p24"/>
          <p:cNvSpPr>
            <a:spLocks noGrp="1"/>
          </p:cNvSpPr>
          <p:nvPr>
            <p:ph type="pic" idx="8"/>
          </p:nvPr>
        </p:nvSpPr>
        <p:spPr>
          <a:xfrm>
            <a:off x="5281674" y="3144387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13" name="Google Shape;113;p24"/>
          <p:cNvSpPr>
            <a:spLocks noGrp="1"/>
          </p:cNvSpPr>
          <p:nvPr>
            <p:ph type="pic" idx="9"/>
          </p:nvPr>
        </p:nvSpPr>
        <p:spPr>
          <a:xfrm>
            <a:off x="7521111" y="3144387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pic>
        <p:nvPicPr>
          <p:cNvPr id="114" name="Google Shape;11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Макет с фото участниками">
  <p:cSld name="5_Макет с фото участниками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7" name="Google Shape;117;p25"/>
          <p:cNvSpPr>
            <a:spLocks noGrp="1"/>
          </p:cNvSpPr>
          <p:nvPr>
            <p:ph type="pic" idx="2"/>
          </p:nvPr>
        </p:nvSpPr>
        <p:spPr>
          <a:xfrm>
            <a:off x="802800" y="1291495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18" name="Google Shape;118;p25"/>
          <p:cNvSpPr>
            <a:spLocks noGrp="1"/>
          </p:cNvSpPr>
          <p:nvPr>
            <p:ph type="pic" idx="3"/>
          </p:nvPr>
        </p:nvSpPr>
        <p:spPr>
          <a:xfrm>
            <a:off x="2179440" y="1291495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19" name="Google Shape;119;p25"/>
          <p:cNvSpPr>
            <a:spLocks noGrp="1"/>
          </p:cNvSpPr>
          <p:nvPr>
            <p:ph type="pic" idx="4"/>
          </p:nvPr>
        </p:nvSpPr>
        <p:spPr>
          <a:xfrm>
            <a:off x="3556080" y="1291495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20" name="Google Shape;120;p25"/>
          <p:cNvSpPr>
            <a:spLocks noGrp="1"/>
          </p:cNvSpPr>
          <p:nvPr>
            <p:ph type="pic" idx="5"/>
          </p:nvPr>
        </p:nvSpPr>
        <p:spPr>
          <a:xfrm>
            <a:off x="7686000" y="1291495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21" name="Google Shape;121;p25"/>
          <p:cNvSpPr>
            <a:spLocks noGrp="1"/>
          </p:cNvSpPr>
          <p:nvPr>
            <p:ph type="pic" idx="6"/>
          </p:nvPr>
        </p:nvSpPr>
        <p:spPr>
          <a:xfrm>
            <a:off x="802800" y="3144387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22" name="Google Shape;122;p25"/>
          <p:cNvSpPr>
            <a:spLocks noGrp="1"/>
          </p:cNvSpPr>
          <p:nvPr>
            <p:ph type="pic" idx="7"/>
          </p:nvPr>
        </p:nvSpPr>
        <p:spPr>
          <a:xfrm>
            <a:off x="2179440" y="3144387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23" name="Google Shape;123;p25"/>
          <p:cNvSpPr>
            <a:spLocks noGrp="1"/>
          </p:cNvSpPr>
          <p:nvPr>
            <p:ph type="pic" idx="8"/>
          </p:nvPr>
        </p:nvSpPr>
        <p:spPr>
          <a:xfrm>
            <a:off x="3556080" y="3144387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24" name="Google Shape;124;p25"/>
          <p:cNvSpPr>
            <a:spLocks noGrp="1"/>
          </p:cNvSpPr>
          <p:nvPr>
            <p:ph type="pic" idx="9"/>
          </p:nvPr>
        </p:nvSpPr>
        <p:spPr>
          <a:xfrm>
            <a:off x="7686000" y="3144387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25" name="Google Shape;125;p25"/>
          <p:cNvSpPr>
            <a:spLocks noGrp="1"/>
          </p:cNvSpPr>
          <p:nvPr>
            <p:ph type="pic" idx="13"/>
          </p:nvPr>
        </p:nvSpPr>
        <p:spPr>
          <a:xfrm>
            <a:off x="4932720" y="1291495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26" name="Google Shape;126;p25"/>
          <p:cNvSpPr>
            <a:spLocks noGrp="1"/>
          </p:cNvSpPr>
          <p:nvPr>
            <p:ph type="pic" idx="14"/>
          </p:nvPr>
        </p:nvSpPr>
        <p:spPr>
          <a:xfrm>
            <a:off x="6309360" y="1291495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27" name="Google Shape;127;p25"/>
          <p:cNvSpPr>
            <a:spLocks noGrp="1"/>
          </p:cNvSpPr>
          <p:nvPr>
            <p:ph type="pic" idx="15"/>
          </p:nvPr>
        </p:nvSpPr>
        <p:spPr>
          <a:xfrm>
            <a:off x="4932720" y="3144387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28" name="Google Shape;128;p25"/>
          <p:cNvSpPr>
            <a:spLocks noGrp="1"/>
          </p:cNvSpPr>
          <p:nvPr>
            <p:ph type="pic" idx="16"/>
          </p:nvPr>
        </p:nvSpPr>
        <p:spPr>
          <a:xfrm>
            <a:off x="6309360" y="3144387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pic>
        <p:nvPicPr>
          <p:cNvPr id="129" name="Google Shape;12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Макет с фото участниками">
  <p:cSld name="6_Макет с фото участниками">
    <p:bg>
      <p:bgPr>
        <a:solidFill>
          <a:srgbClr val="002A3A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32" name="Google Shape;132;p26"/>
          <p:cNvSpPr>
            <a:spLocks noGrp="1"/>
          </p:cNvSpPr>
          <p:nvPr>
            <p:ph type="pic" idx="2"/>
          </p:nvPr>
        </p:nvSpPr>
        <p:spPr>
          <a:xfrm>
            <a:off x="802800" y="1291495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33" name="Google Shape;133;p26"/>
          <p:cNvSpPr>
            <a:spLocks noGrp="1"/>
          </p:cNvSpPr>
          <p:nvPr>
            <p:ph type="pic" idx="3"/>
          </p:nvPr>
        </p:nvSpPr>
        <p:spPr>
          <a:xfrm>
            <a:off x="2179440" y="1291495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34" name="Google Shape;134;p26"/>
          <p:cNvSpPr>
            <a:spLocks noGrp="1"/>
          </p:cNvSpPr>
          <p:nvPr>
            <p:ph type="pic" idx="4"/>
          </p:nvPr>
        </p:nvSpPr>
        <p:spPr>
          <a:xfrm>
            <a:off x="3556080" y="1291495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35" name="Google Shape;135;p26"/>
          <p:cNvSpPr>
            <a:spLocks noGrp="1"/>
          </p:cNvSpPr>
          <p:nvPr>
            <p:ph type="pic" idx="5"/>
          </p:nvPr>
        </p:nvSpPr>
        <p:spPr>
          <a:xfrm>
            <a:off x="7686000" y="1291495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36" name="Google Shape;136;p26"/>
          <p:cNvSpPr>
            <a:spLocks noGrp="1"/>
          </p:cNvSpPr>
          <p:nvPr>
            <p:ph type="pic" idx="6"/>
          </p:nvPr>
        </p:nvSpPr>
        <p:spPr>
          <a:xfrm>
            <a:off x="802800" y="3144387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37" name="Google Shape;137;p26"/>
          <p:cNvSpPr>
            <a:spLocks noGrp="1"/>
          </p:cNvSpPr>
          <p:nvPr>
            <p:ph type="pic" idx="7"/>
          </p:nvPr>
        </p:nvSpPr>
        <p:spPr>
          <a:xfrm>
            <a:off x="2179440" y="3144387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38" name="Google Shape;138;p26"/>
          <p:cNvSpPr>
            <a:spLocks noGrp="1"/>
          </p:cNvSpPr>
          <p:nvPr>
            <p:ph type="pic" idx="8"/>
          </p:nvPr>
        </p:nvSpPr>
        <p:spPr>
          <a:xfrm>
            <a:off x="3556080" y="3144387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39" name="Google Shape;139;p26"/>
          <p:cNvSpPr>
            <a:spLocks noGrp="1"/>
          </p:cNvSpPr>
          <p:nvPr>
            <p:ph type="pic" idx="9"/>
          </p:nvPr>
        </p:nvSpPr>
        <p:spPr>
          <a:xfrm>
            <a:off x="7686000" y="3144387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40" name="Google Shape;140;p26"/>
          <p:cNvSpPr>
            <a:spLocks noGrp="1"/>
          </p:cNvSpPr>
          <p:nvPr>
            <p:ph type="pic" idx="13"/>
          </p:nvPr>
        </p:nvSpPr>
        <p:spPr>
          <a:xfrm>
            <a:off x="4932720" y="1291495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41" name="Google Shape;141;p26"/>
          <p:cNvSpPr>
            <a:spLocks noGrp="1"/>
          </p:cNvSpPr>
          <p:nvPr>
            <p:ph type="pic" idx="14"/>
          </p:nvPr>
        </p:nvSpPr>
        <p:spPr>
          <a:xfrm>
            <a:off x="6309360" y="1291495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42" name="Google Shape;142;p26"/>
          <p:cNvSpPr>
            <a:spLocks noGrp="1"/>
          </p:cNvSpPr>
          <p:nvPr>
            <p:ph type="pic" idx="15"/>
          </p:nvPr>
        </p:nvSpPr>
        <p:spPr>
          <a:xfrm>
            <a:off x="4932720" y="3144387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43" name="Google Shape;143;p26"/>
          <p:cNvSpPr>
            <a:spLocks noGrp="1"/>
          </p:cNvSpPr>
          <p:nvPr>
            <p:ph type="pic" idx="16"/>
          </p:nvPr>
        </p:nvSpPr>
        <p:spPr>
          <a:xfrm>
            <a:off x="6309360" y="3144387"/>
            <a:ext cx="876600" cy="876600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pic>
        <p:nvPicPr>
          <p:cNvPr id="144" name="Google Shape;14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Макет с изображением">
  <p:cSld name="2_Макет с изображением">
    <p:bg>
      <p:bgPr>
        <a:solidFill>
          <a:srgbClr val="002A3A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>
            <a:spLocks noGrp="1"/>
          </p:cNvSpPr>
          <p:nvPr>
            <p:ph type="pic" idx="2"/>
          </p:nvPr>
        </p:nvSpPr>
        <p:spPr>
          <a:xfrm>
            <a:off x="4569282" y="-14409"/>
            <a:ext cx="4579500" cy="51630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47" name="Google Shape;147;p27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48" name="Google Shape;14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Макет с изображением">
  <p:cSld name="6_Макет с изображением">
    <p:bg>
      <p:bgPr>
        <a:solidFill>
          <a:srgbClr val="002A3A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1" name="Google Shape;151;p28"/>
          <p:cNvSpPr>
            <a:spLocks noGrp="1"/>
          </p:cNvSpPr>
          <p:nvPr>
            <p:ph type="pic" idx="2"/>
          </p:nvPr>
        </p:nvSpPr>
        <p:spPr>
          <a:xfrm>
            <a:off x="360363" y="700087"/>
            <a:ext cx="2973300" cy="39243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pic>
        <p:nvPicPr>
          <p:cNvPr id="152" name="Google Shape;15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Макет с изображением">
  <p:cSld name="3_Макет с изображением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>
            <a:spLocks noGrp="1"/>
          </p:cNvSpPr>
          <p:nvPr>
            <p:ph type="pic" idx="2"/>
          </p:nvPr>
        </p:nvSpPr>
        <p:spPr>
          <a:xfrm>
            <a:off x="-15389" y="-6096"/>
            <a:ext cx="4244700" cy="51576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55" name="Google Shape;155;p29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56" name="Google Shape;15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Макет с изображением">
  <p:cSld name="4_Макет с изображением">
    <p:bg>
      <p:bgPr>
        <a:solidFill>
          <a:srgbClr val="002A3A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>
            <a:spLocks noGrp="1"/>
          </p:cNvSpPr>
          <p:nvPr>
            <p:ph type="pic" idx="2"/>
          </p:nvPr>
        </p:nvSpPr>
        <p:spPr>
          <a:xfrm>
            <a:off x="-15389" y="-6096"/>
            <a:ext cx="4244700" cy="51576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59" name="Google Shape;159;p30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60" name="Google Shape;16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Разделитель">
  <p:cSld name="2_Разделитель">
    <p:bg>
      <p:bgPr>
        <a:solidFill>
          <a:srgbClr val="002A3A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0000" y="3254400"/>
            <a:ext cx="38520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 с ноутбуком">
  <p:cSld name="1_Макет с ноутбуком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2400" y="677863"/>
            <a:ext cx="6780213" cy="39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1"/>
          <p:cNvSpPr>
            <a:spLocks noGrp="1"/>
          </p:cNvSpPr>
          <p:nvPr>
            <p:ph type="pic" idx="2"/>
          </p:nvPr>
        </p:nvSpPr>
        <p:spPr>
          <a:xfrm>
            <a:off x="4797747" y="952500"/>
            <a:ext cx="5100600" cy="32040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64" name="Google Shape;164;p31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65" name="Google Shape;16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5" y="287338"/>
            <a:ext cx="769188" cy="14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 с компьютером">
  <p:cSld name="1_Макет с компьютером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6463" y="652463"/>
            <a:ext cx="4900611" cy="41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2"/>
          <p:cNvSpPr>
            <a:spLocks noGrp="1"/>
          </p:cNvSpPr>
          <p:nvPr>
            <p:ph type="pic" idx="2"/>
          </p:nvPr>
        </p:nvSpPr>
        <p:spPr>
          <a:xfrm>
            <a:off x="4940875" y="890586"/>
            <a:ext cx="4464000" cy="25560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69" name="Google Shape;169;p32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70" name="Google Shape;17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5" y="287338"/>
            <a:ext cx="769188" cy="14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Макет с компьютером">
  <p:cSld name="2_Макет с компьютером">
    <p:bg>
      <p:bgPr>
        <a:solidFill>
          <a:srgbClr val="002A3A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6463" y="652463"/>
            <a:ext cx="4900611" cy="419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3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4" name="Google Shape;174;p33"/>
          <p:cNvSpPr>
            <a:spLocks noGrp="1"/>
          </p:cNvSpPr>
          <p:nvPr>
            <p:ph type="pic" idx="2"/>
          </p:nvPr>
        </p:nvSpPr>
        <p:spPr>
          <a:xfrm>
            <a:off x="4940875" y="890586"/>
            <a:ext cx="4464000" cy="25560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pic>
        <p:nvPicPr>
          <p:cNvPr id="175" name="Google Shape;17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5" y="287338"/>
            <a:ext cx="769188" cy="1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 с экраном">
  <p:cSld name="1_Макет с экраном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9284" y="729916"/>
            <a:ext cx="5566611" cy="3595103"/>
          </a:xfrm>
          <a:prstGeom prst="rect">
            <a:avLst/>
          </a:prstGeom>
          <a:noFill/>
          <a:ln>
            <a:noFill/>
          </a:ln>
          <a:effectLst>
            <a:outerShdw blurRad="177800" dist="38100" dir="4140000" sx="102000" sy="102000" algn="tr" rotWithShape="0">
              <a:srgbClr val="000000">
                <a:alpha val="7058"/>
              </a:srgbClr>
            </a:outerShdw>
          </a:effectLst>
        </p:spPr>
      </p:pic>
      <p:sp>
        <p:nvSpPr>
          <p:cNvPr id="178" name="Google Shape;178;p34"/>
          <p:cNvSpPr>
            <a:spLocks noGrp="1"/>
          </p:cNvSpPr>
          <p:nvPr>
            <p:ph type="pic" idx="2"/>
          </p:nvPr>
        </p:nvSpPr>
        <p:spPr>
          <a:xfrm>
            <a:off x="4568743" y="1127213"/>
            <a:ext cx="5093400" cy="28923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79" name="Google Shape;179;p34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80" name="Google Shape;18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5" y="287338"/>
            <a:ext cx="769188" cy="14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Макет с экраном">
  <p:cSld name="2_Макет с экраном">
    <p:bg>
      <p:bgPr>
        <a:solidFill>
          <a:srgbClr val="002A3A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83" name="Google Shape;18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9284" y="729916"/>
            <a:ext cx="5566611" cy="3595103"/>
          </a:xfrm>
          <a:prstGeom prst="rect">
            <a:avLst/>
          </a:prstGeom>
          <a:noFill/>
          <a:ln>
            <a:noFill/>
          </a:ln>
          <a:effectLst>
            <a:outerShdw blurRad="177800" dist="38100" dir="4140000" sx="102000" sy="102000" algn="tr" rotWithShape="0">
              <a:srgbClr val="000000">
                <a:alpha val="7058"/>
              </a:srgbClr>
            </a:outerShdw>
          </a:effectLst>
        </p:spPr>
      </p:pic>
      <p:sp>
        <p:nvSpPr>
          <p:cNvPr id="184" name="Google Shape;184;p35"/>
          <p:cNvSpPr>
            <a:spLocks noGrp="1"/>
          </p:cNvSpPr>
          <p:nvPr>
            <p:ph type="pic" idx="2"/>
          </p:nvPr>
        </p:nvSpPr>
        <p:spPr>
          <a:xfrm>
            <a:off x="4568743" y="1127213"/>
            <a:ext cx="5093400" cy="28923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pic>
        <p:nvPicPr>
          <p:cNvPr id="185" name="Google Shape;18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5" y="287338"/>
            <a:ext cx="769188" cy="1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 с планшетом">
  <p:cSld name="1_Макет с планшетом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3734814" y="1360235"/>
            <a:ext cx="5661980" cy="403878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6"/>
          <p:cNvSpPr>
            <a:spLocks noGrp="1"/>
          </p:cNvSpPr>
          <p:nvPr>
            <p:ph type="pic" idx="2"/>
          </p:nvPr>
        </p:nvSpPr>
        <p:spPr>
          <a:xfrm>
            <a:off x="4866323" y="1125858"/>
            <a:ext cx="3398400" cy="46407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189" name="Google Shape;189;p36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90" name="Google Shape;19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5" y="287338"/>
            <a:ext cx="769188" cy="14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Макет с планшетом">
  <p:cSld name="2_Макет с планшетом">
    <p:bg>
      <p:bgPr>
        <a:solidFill>
          <a:srgbClr val="002A3A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3734814" y="1360235"/>
            <a:ext cx="5661980" cy="403878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7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94" name="Google Shape;194;p37"/>
          <p:cNvSpPr>
            <a:spLocks noGrp="1"/>
          </p:cNvSpPr>
          <p:nvPr>
            <p:ph type="pic" idx="2"/>
          </p:nvPr>
        </p:nvSpPr>
        <p:spPr>
          <a:xfrm>
            <a:off x="4866323" y="1125858"/>
            <a:ext cx="3398400" cy="46407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pic>
        <p:nvPicPr>
          <p:cNvPr id="195" name="Google Shape;19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5" y="287338"/>
            <a:ext cx="769188" cy="1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 с телефоном">
  <p:cSld name="1_Макет с телефоном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198" name="Google Shape;19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22151" y="-1168202"/>
            <a:ext cx="4294821" cy="734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3687" y="722369"/>
            <a:ext cx="1548673" cy="315731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8"/>
          <p:cNvSpPr>
            <a:spLocks noGrp="1"/>
          </p:cNvSpPr>
          <p:nvPr>
            <p:ph type="pic" idx="2"/>
          </p:nvPr>
        </p:nvSpPr>
        <p:spPr>
          <a:xfrm>
            <a:off x="6004560" y="1125855"/>
            <a:ext cx="1343100" cy="23718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pic>
        <p:nvPicPr>
          <p:cNvPr id="201" name="Google Shape;201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365" y="287338"/>
            <a:ext cx="769188" cy="14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Макет с телефоном">
  <p:cSld name="2_Макет с телефоном">
    <p:bg>
      <p:bgPr>
        <a:solidFill>
          <a:srgbClr val="002A3A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9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04" name="Google Shape;20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22151" y="-1168202"/>
            <a:ext cx="4294821" cy="734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3687" y="722369"/>
            <a:ext cx="1548673" cy="3157317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9"/>
          <p:cNvSpPr>
            <a:spLocks noGrp="1"/>
          </p:cNvSpPr>
          <p:nvPr>
            <p:ph type="pic" idx="2"/>
          </p:nvPr>
        </p:nvSpPr>
        <p:spPr>
          <a:xfrm>
            <a:off x="6004560" y="1125855"/>
            <a:ext cx="1343100" cy="23718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pic>
        <p:nvPicPr>
          <p:cNvPr id="207" name="Google Shape;207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365" y="287338"/>
            <a:ext cx="769188" cy="1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Макет с телефоном">
  <p:cSld name="3_Макет с телефоном">
    <p:bg>
      <p:bgPr>
        <a:solidFill>
          <a:srgbClr val="002A3A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0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10" name="Google Shape;210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19799" y="1161497"/>
            <a:ext cx="1693252" cy="345207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40"/>
          <p:cNvSpPr>
            <a:spLocks noGrp="1"/>
          </p:cNvSpPr>
          <p:nvPr>
            <p:ph type="pic" idx="2"/>
          </p:nvPr>
        </p:nvSpPr>
        <p:spPr>
          <a:xfrm>
            <a:off x="3837428" y="1593720"/>
            <a:ext cx="1468500" cy="25932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212" name="Google Shape;212;p40"/>
          <p:cNvSpPr>
            <a:spLocks noGrp="1"/>
          </p:cNvSpPr>
          <p:nvPr>
            <p:ph type="pic" idx="3"/>
          </p:nvPr>
        </p:nvSpPr>
        <p:spPr>
          <a:xfrm>
            <a:off x="5572966" y="1588957"/>
            <a:ext cx="1468500" cy="25932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213" name="Google Shape;213;p40"/>
          <p:cNvSpPr>
            <a:spLocks noGrp="1"/>
          </p:cNvSpPr>
          <p:nvPr>
            <p:ph type="pic" idx="4"/>
          </p:nvPr>
        </p:nvSpPr>
        <p:spPr>
          <a:xfrm>
            <a:off x="2088559" y="1588957"/>
            <a:ext cx="1468500" cy="25932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214" name="Google Shape;214;p40"/>
          <p:cNvSpPr>
            <a:spLocks noGrp="1"/>
          </p:cNvSpPr>
          <p:nvPr>
            <p:ph type="pic" idx="5"/>
          </p:nvPr>
        </p:nvSpPr>
        <p:spPr>
          <a:xfrm>
            <a:off x="457319" y="1588957"/>
            <a:ext cx="1468500" cy="25932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215" name="Google Shape;215;p40"/>
          <p:cNvSpPr>
            <a:spLocks noGrp="1"/>
          </p:cNvSpPr>
          <p:nvPr>
            <p:ph type="pic" idx="6"/>
          </p:nvPr>
        </p:nvSpPr>
        <p:spPr>
          <a:xfrm>
            <a:off x="7207125" y="1588957"/>
            <a:ext cx="1468500" cy="25932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pic>
        <p:nvPicPr>
          <p:cNvPr id="216" name="Google Shape;21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5" y="287338"/>
            <a:ext cx="769188" cy="1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Макет с телефоном">
  <p:cSld name="4_Макет с телефоном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1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19" name="Google Shape;219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19799" y="1161497"/>
            <a:ext cx="1693252" cy="345207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1"/>
          <p:cNvSpPr>
            <a:spLocks noGrp="1"/>
          </p:cNvSpPr>
          <p:nvPr>
            <p:ph type="pic" idx="2"/>
          </p:nvPr>
        </p:nvSpPr>
        <p:spPr>
          <a:xfrm>
            <a:off x="3837428" y="1593720"/>
            <a:ext cx="1468500" cy="25932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221" name="Google Shape;221;p41"/>
          <p:cNvSpPr>
            <a:spLocks noGrp="1"/>
          </p:cNvSpPr>
          <p:nvPr>
            <p:ph type="pic" idx="3"/>
          </p:nvPr>
        </p:nvSpPr>
        <p:spPr>
          <a:xfrm>
            <a:off x="5572966" y="1588957"/>
            <a:ext cx="1468500" cy="25932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222" name="Google Shape;222;p41"/>
          <p:cNvSpPr>
            <a:spLocks noGrp="1"/>
          </p:cNvSpPr>
          <p:nvPr>
            <p:ph type="pic" idx="4"/>
          </p:nvPr>
        </p:nvSpPr>
        <p:spPr>
          <a:xfrm>
            <a:off x="2088559" y="1588957"/>
            <a:ext cx="1468500" cy="25932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223" name="Google Shape;223;p41"/>
          <p:cNvSpPr>
            <a:spLocks noGrp="1"/>
          </p:cNvSpPr>
          <p:nvPr>
            <p:ph type="pic" idx="5"/>
          </p:nvPr>
        </p:nvSpPr>
        <p:spPr>
          <a:xfrm>
            <a:off x="457319" y="1588957"/>
            <a:ext cx="1468500" cy="25932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224" name="Google Shape;224;p41"/>
          <p:cNvSpPr>
            <a:spLocks noGrp="1"/>
          </p:cNvSpPr>
          <p:nvPr>
            <p:ph type="pic" idx="6"/>
          </p:nvPr>
        </p:nvSpPr>
        <p:spPr>
          <a:xfrm>
            <a:off x="7207125" y="1588957"/>
            <a:ext cx="1468500" cy="25932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pic>
        <p:nvPicPr>
          <p:cNvPr id="225" name="Google Shape;22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5" y="287338"/>
            <a:ext cx="769188" cy="14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Макет с телефоном">
  <p:cSld name="5_Макет с телефоном">
    <p:bg>
      <p:bgPr>
        <a:solidFill>
          <a:srgbClr val="002A3A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2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28" name="Google Shape;22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19799" y="1161497"/>
            <a:ext cx="1693252" cy="345207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2"/>
          <p:cNvSpPr>
            <a:spLocks noGrp="1"/>
          </p:cNvSpPr>
          <p:nvPr>
            <p:ph type="pic" idx="2"/>
          </p:nvPr>
        </p:nvSpPr>
        <p:spPr>
          <a:xfrm>
            <a:off x="3837428" y="1593720"/>
            <a:ext cx="1468500" cy="25932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230" name="Google Shape;230;p42"/>
          <p:cNvSpPr>
            <a:spLocks noGrp="1"/>
          </p:cNvSpPr>
          <p:nvPr>
            <p:ph type="pic" idx="3"/>
          </p:nvPr>
        </p:nvSpPr>
        <p:spPr>
          <a:xfrm>
            <a:off x="5572966" y="1588957"/>
            <a:ext cx="1468500" cy="25932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231" name="Google Shape;231;p42"/>
          <p:cNvSpPr>
            <a:spLocks noGrp="1"/>
          </p:cNvSpPr>
          <p:nvPr>
            <p:ph type="pic" idx="4"/>
          </p:nvPr>
        </p:nvSpPr>
        <p:spPr>
          <a:xfrm>
            <a:off x="2088559" y="1588957"/>
            <a:ext cx="1468500" cy="25932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232" name="Google Shape;232;p42"/>
          <p:cNvSpPr>
            <a:spLocks noGrp="1"/>
          </p:cNvSpPr>
          <p:nvPr>
            <p:ph type="pic" idx="5"/>
          </p:nvPr>
        </p:nvSpPr>
        <p:spPr>
          <a:xfrm>
            <a:off x="457319" y="1588957"/>
            <a:ext cx="1468500" cy="25932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233" name="Google Shape;233;p42"/>
          <p:cNvSpPr>
            <a:spLocks noGrp="1"/>
          </p:cNvSpPr>
          <p:nvPr>
            <p:ph type="pic" idx="6"/>
          </p:nvPr>
        </p:nvSpPr>
        <p:spPr>
          <a:xfrm>
            <a:off x="7207125" y="1588957"/>
            <a:ext cx="1468500" cy="25932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pic>
        <p:nvPicPr>
          <p:cNvPr id="234" name="Google Shape;234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5" y="287338"/>
            <a:ext cx="769188" cy="1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Макет с телефоном">
  <p:cSld name="6_Макет с телефоном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37" name="Google Shape;237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4734" y="-1230588"/>
            <a:ext cx="1693252" cy="345207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3"/>
          <p:cNvSpPr>
            <a:spLocks noGrp="1"/>
          </p:cNvSpPr>
          <p:nvPr>
            <p:ph type="pic" idx="2"/>
          </p:nvPr>
        </p:nvSpPr>
        <p:spPr>
          <a:xfrm>
            <a:off x="4932363" y="-798365"/>
            <a:ext cx="1468500" cy="25932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pic>
        <p:nvPicPr>
          <p:cNvPr id="239" name="Google Shape;239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8948" y="1034497"/>
            <a:ext cx="1693252" cy="3452072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43"/>
          <p:cNvSpPr>
            <a:spLocks noGrp="1"/>
          </p:cNvSpPr>
          <p:nvPr>
            <p:ph type="pic" idx="3"/>
          </p:nvPr>
        </p:nvSpPr>
        <p:spPr>
          <a:xfrm>
            <a:off x="7136577" y="1466720"/>
            <a:ext cx="1468500" cy="25932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pic>
        <p:nvPicPr>
          <p:cNvPr id="241" name="Google Shape;24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20309" y="2919636"/>
            <a:ext cx="1693252" cy="345207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3"/>
          <p:cNvSpPr>
            <a:spLocks noGrp="1"/>
          </p:cNvSpPr>
          <p:nvPr>
            <p:ph type="pic" idx="4"/>
          </p:nvPr>
        </p:nvSpPr>
        <p:spPr>
          <a:xfrm>
            <a:off x="4937938" y="3351859"/>
            <a:ext cx="1468500" cy="25932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pic>
        <p:nvPicPr>
          <p:cNvPr id="243" name="Google Shape;243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5" y="287338"/>
            <a:ext cx="769188" cy="14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Макет с телефоном">
  <p:cSld name="7_Макет с телефоном">
    <p:bg>
      <p:bgPr>
        <a:solidFill>
          <a:srgbClr val="002A3A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4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46" name="Google Shape;246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14734" y="-1230588"/>
            <a:ext cx="1693252" cy="345207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4"/>
          <p:cNvSpPr>
            <a:spLocks noGrp="1"/>
          </p:cNvSpPr>
          <p:nvPr>
            <p:ph type="pic" idx="2"/>
          </p:nvPr>
        </p:nvSpPr>
        <p:spPr>
          <a:xfrm>
            <a:off x="4932363" y="-798365"/>
            <a:ext cx="1468500" cy="25932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pic>
        <p:nvPicPr>
          <p:cNvPr id="248" name="Google Shape;24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8948" y="1034497"/>
            <a:ext cx="1693252" cy="3452072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44"/>
          <p:cNvSpPr>
            <a:spLocks noGrp="1"/>
          </p:cNvSpPr>
          <p:nvPr>
            <p:ph type="pic" idx="3"/>
          </p:nvPr>
        </p:nvSpPr>
        <p:spPr>
          <a:xfrm>
            <a:off x="7136577" y="1466720"/>
            <a:ext cx="1468500" cy="25932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pic>
        <p:nvPicPr>
          <p:cNvPr id="250" name="Google Shape;25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20309" y="2919636"/>
            <a:ext cx="1693252" cy="345207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4"/>
          <p:cNvSpPr>
            <a:spLocks noGrp="1"/>
          </p:cNvSpPr>
          <p:nvPr>
            <p:ph type="pic" idx="4"/>
          </p:nvPr>
        </p:nvSpPr>
        <p:spPr>
          <a:xfrm>
            <a:off x="4937938" y="3351859"/>
            <a:ext cx="1468500" cy="25932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pic>
        <p:nvPicPr>
          <p:cNvPr id="252" name="Google Shape;25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5" y="287338"/>
            <a:ext cx="769188" cy="1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Макет с телефоном">
  <p:cSld name="8_Макет с телефоном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5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55" name="Google Shape;25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8775" y="1034497"/>
            <a:ext cx="1693252" cy="345207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5"/>
          <p:cNvSpPr>
            <a:spLocks noGrp="1"/>
          </p:cNvSpPr>
          <p:nvPr>
            <p:ph type="pic" idx="2"/>
          </p:nvPr>
        </p:nvSpPr>
        <p:spPr>
          <a:xfrm>
            <a:off x="476404" y="1466720"/>
            <a:ext cx="1468500" cy="25932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pic>
        <p:nvPicPr>
          <p:cNvPr id="257" name="Google Shape;257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516" y="1034497"/>
            <a:ext cx="1693252" cy="345207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5"/>
          <p:cNvSpPr>
            <a:spLocks noGrp="1"/>
          </p:cNvSpPr>
          <p:nvPr>
            <p:ph type="pic" idx="3"/>
          </p:nvPr>
        </p:nvSpPr>
        <p:spPr>
          <a:xfrm>
            <a:off x="2395145" y="1466720"/>
            <a:ext cx="1468500" cy="25932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pic>
        <p:nvPicPr>
          <p:cNvPr id="259" name="Google Shape;25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5" y="287338"/>
            <a:ext cx="769188" cy="14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Макет с телефоном">
  <p:cSld name="9_Макет с телефоном">
    <p:bg>
      <p:bgPr>
        <a:solidFill>
          <a:srgbClr val="002A3A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6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62" name="Google Shape;262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8775" y="1034497"/>
            <a:ext cx="1693252" cy="345207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6"/>
          <p:cNvSpPr>
            <a:spLocks noGrp="1"/>
          </p:cNvSpPr>
          <p:nvPr>
            <p:ph type="pic" idx="2"/>
          </p:nvPr>
        </p:nvSpPr>
        <p:spPr>
          <a:xfrm>
            <a:off x="476404" y="1466720"/>
            <a:ext cx="1468500" cy="25932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pic>
        <p:nvPicPr>
          <p:cNvPr id="264" name="Google Shape;26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7516" y="1034497"/>
            <a:ext cx="1693252" cy="345207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6"/>
          <p:cNvSpPr>
            <a:spLocks noGrp="1"/>
          </p:cNvSpPr>
          <p:nvPr>
            <p:ph type="pic" idx="3"/>
          </p:nvPr>
        </p:nvSpPr>
        <p:spPr>
          <a:xfrm>
            <a:off x="2395145" y="1466720"/>
            <a:ext cx="1468500" cy="25932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pic>
        <p:nvPicPr>
          <p:cNvPr id="266" name="Google Shape;26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5" y="287338"/>
            <a:ext cx="769188" cy="1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 с экранами телефона">
  <p:cSld name="1_Макет с экранами телефона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69" name="Google Shape;269;p47"/>
          <p:cNvSpPr>
            <a:spLocks noGrp="1"/>
          </p:cNvSpPr>
          <p:nvPr>
            <p:ph type="pic" idx="2"/>
          </p:nvPr>
        </p:nvSpPr>
        <p:spPr>
          <a:xfrm>
            <a:off x="4582361" y="-329931"/>
            <a:ext cx="1565700" cy="27648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2941"/>
              </a:srgbClr>
            </a:outerShdw>
          </a:effectLst>
        </p:spPr>
      </p:sp>
      <p:sp>
        <p:nvSpPr>
          <p:cNvPr id="270" name="Google Shape;270;p47"/>
          <p:cNvSpPr>
            <a:spLocks noGrp="1"/>
          </p:cNvSpPr>
          <p:nvPr>
            <p:ph type="pic" idx="3"/>
          </p:nvPr>
        </p:nvSpPr>
        <p:spPr>
          <a:xfrm>
            <a:off x="4582361" y="2729370"/>
            <a:ext cx="1565700" cy="27648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2941"/>
              </a:srgbClr>
            </a:outerShdw>
          </a:effectLst>
        </p:spPr>
      </p:sp>
      <p:sp>
        <p:nvSpPr>
          <p:cNvPr id="271" name="Google Shape;271;p47"/>
          <p:cNvSpPr>
            <a:spLocks noGrp="1"/>
          </p:cNvSpPr>
          <p:nvPr>
            <p:ph type="pic" idx="4"/>
          </p:nvPr>
        </p:nvSpPr>
        <p:spPr>
          <a:xfrm>
            <a:off x="6399901" y="-1843583"/>
            <a:ext cx="1565700" cy="27648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2941"/>
              </a:srgbClr>
            </a:outerShdw>
          </a:effectLst>
        </p:spPr>
      </p:sp>
      <p:sp>
        <p:nvSpPr>
          <p:cNvPr id="272" name="Google Shape;272;p47"/>
          <p:cNvSpPr>
            <a:spLocks noGrp="1"/>
          </p:cNvSpPr>
          <p:nvPr>
            <p:ph type="pic" idx="5"/>
          </p:nvPr>
        </p:nvSpPr>
        <p:spPr>
          <a:xfrm>
            <a:off x="6399901" y="1189309"/>
            <a:ext cx="1565700" cy="27648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2941"/>
              </a:srgbClr>
            </a:outerShdw>
          </a:effectLst>
        </p:spPr>
      </p:sp>
      <p:sp>
        <p:nvSpPr>
          <p:cNvPr id="273" name="Google Shape;273;p47"/>
          <p:cNvSpPr>
            <a:spLocks noGrp="1"/>
          </p:cNvSpPr>
          <p:nvPr>
            <p:ph type="pic" idx="6"/>
          </p:nvPr>
        </p:nvSpPr>
        <p:spPr>
          <a:xfrm>
            <a:off x="8188134" y="-193131"/>
            <a:ext cx="1565700" cy="27648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2941"/>
              </a:srgbClr>
            </a:outerShdw>
          </a:effectLst>
        </p:spPr>
      </p:sp>
      <p:sp>
        <p:nvSpPr>
          <p:cNvPr id="274" name="Google Shape;274;p47"/>
          <p:cNvSpPr>
            <a:spLocks noGrp="1"/>
          </p:cNvSpPr>
          <p:nvPr>
            <p:ph type="pic" idx="7"/>
          </p:nvPr>
        </p:nvSpPr>
        <p:spPr>
          <a:xfrm>
            <a:off x="8188134" y="2866169"/>
            <a:ext cx="1565700" cy="27648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2941"/>
              </a:srgbClr>
            </a:outerShdw>
          </a:effectLst>
        </p:spPr>
      </p:sp>
      <p:sp>
        <p:nvSpPr>
          <p:cNvPr id="275" name="Google Shape;275;p47"/>
          <p:cNvSpPr>
            <a:spLocks noGrp="1"/>
          </p:cNvSpPr>
          <p:nvPr>
            <p:ph type="pic" idx="8"/>
          </p:nvPr>
        </p:nvSpPr>
        <p:spPr>
          <a:xfrm>
            <a:off x="6399901" y="4222201"/>
            <a:ext cx="1565700" cy="27648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2941"/>
              </a:srgbClr>
            </a:outerShdw>
          </a:effectLst>
        </p:spPr>
      </p:sp>
      <p:pic>
        <p:nvPicPr>
          <p:cNvPr id="276" name="Google Shape;27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Макет с экранами телефона">
  <p:cSld name="2_Макет с экранами телефона">
    <p:bg>
      <p:bgPr>
        <a:solidFill>
          <a:srgbClr val="002A3A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8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9" name="Google Shape;279;p48"/>
          <p:cNvSpPr>
            <a:spLocks noGrp="1"/>
          </p:cNvSpPr>
          <p:nvPr>
            <p:ph type="pic" idx="2"/>
          </p:nvPr>
        </p:nvSpPr>
        <p:spPr>
          <a:xfrm>
            <a:off x="4582361" y="-329931"/>
            <a:ext cx="1565700" cy="27648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2941"/>
              </a:srgbClr>
            </a:outerShdw>
          </a:effectLst>
        </p:spPr>
      </p:sp>
      <p:sp>
        <p:nvSpPr>
          <p:cNvPr id="280" name="Google Shape;280;p48"/>
          <p:cNvSpPr>
            <a:spLocks noGrp="1"/>
          </p:cNvSpPr>
          <p:nvPr>
            <p:ph type="pic" idx="3"/>
          </p:nvPr>
        </p:nvSpPr>
        <p:spPr>
          <a:xfrm>
            <a:off x="4582361" y="2729370"/>
            <a:ext cx="1565700" cy="27648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2941"/>
              </a:srgbClr>
            </a:outerShdw>
          </a:effectLst>
        </p:spPr>
      </p:sp>
      <p:sp>
        <p:nvSpPr>
          <p:cNvPr id="281" name="Google Shape;281;p48"/>
          <p:cNvSpPr>
            <a:spLocks noGrp="1"/>
          </p:cNvSpPr>
          <p:nvPr>
            <p:ph type="pic" idx="4"/>
          </p:nvPr>
        </p:nvSpPr>
        <p:spPr>
          <a:xfrm>
            <a:off x="6399901" y="-1843583"/>
            <a:ext cx="1565700" cy="27648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2941"/>
              </a:srgbClr>
            </a:outerShdw>
          </a:effectLst>
        </p:spPr>
      </p:sp>
      <p:sp>
        <p:nvSpPr>
          <p:cNvPr id="282" name="Google Shape;282;p48"/>
          <p:cNvSpPr>
            <a:spLocks noGrp="1"/>
          </p:cNvSpPr>
          <p:nvPr>
            <p:ph type="pic" idx="5"/>
          </p:nvPr>
        </p:nvSpPr>
        <p:spPr>
          <a:xfrm>
            <a:off x="6399901" y="1189309"/>
            <a:ext cx="1565700" cy="27648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2941"/>
              </a:srgbClr>
            </a:outerShdw>
          </a:effectLst>
        </p:spPr>
      </p:sp>
      <p:sp>
        <p:nvSpPr>
          <p:cNvPr id="283" name="Google Shape;283;p48"/>
          <p:cNvSpPr>
            <a:spLocks noGrp="1"/>
          </p:cNvSpPr>
          <p:nvPr>
            <p:ph type="pic" idx="6"/>
          </p:nvPr>
        </p:nvSpPr>
        <p:spPr>
          <a:xfrm>
            <a:off x="8188134" y="-193131"/>
            <a:ext cx="1565700" cy="27648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2941"/>
              </a:srgbClr>
            </a:outerShdw>
          </a:effectLst>
        </p:spPr>
      </p:sp>
      <p:sp>
        <p:nvSpPr>
          <p:cNvPr id="284" name="Google Shape;284;p48"/>
          <p:cNvSpPr>
            <a:spLocks noGrp="1"/>
          </p:cNvSpPr>
          <p:nvPr>
            <p:ph type="pic" idx="7"/>
          </p:nvPr>
        </p:nvSpPr>
        <p:spPr>
          <a:xfrm>
            <a:off x="8188134" y="2866169"/>
            <a:ext cx="1565700" cy="27648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2941"/>
              </a:srgbClr>
            </a:outerShdw>
          </a:effectLst>
        </p:spPr>
      </p:sp>
      <p:sp>
        <p:nvSpPr>
          <p:cNvPr id="285" name="Google Shape;285;p48"/>
          <p:cNvSpPr>
            <a:spLocks noGrp="1"/>
          </p:cNvSpPr>
          <p:nvPr>
            <p:ph type="pic" idx="8"/>
          </p:nvPr>
        </p:nvSpPr>
        <p:spPr>
          <a:xfrm>
            <a:off x="6399901" y="4222201"/>
            <a:ext cx="1565700" cy="27648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2941"/>
              </a:srgbClr>
            </a:outerShdw>
          </a:effectLst>
        </p:spPr>
      </p:sp>
      <p:pic>
        <p:nvPicPr>
          <p:cNvPr id="286" name="Google Shape;28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оготипы">
  <p:cSld name="Логотипы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9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89" name="Google Shape;289;p49"/>
          <p:cNvSpPr>
            <a:spLocks noGrp="1"/>
          </p:cNvSpPr>
          <p:nvPr>
            <p:ph type="pic" idx="2"/>
          </p:nvPr>
        </p:nvSpPr>
        <p:spPr>
          <a:xfrm>
            <a:off x="835025" y="1438122"/>
            <a:ext cx="1274700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49"/>
          <p:cNvSpPr>
            <a:spLocks noGrp="1"/>
          </p:cNvSpPr>
          <p:nvPr>
            <p:ph type="pic" idx="3"/>
          </p:nvPr>
        </p:nvSpPr>
        <p:spPr>
          <a:xfrm>
            <a:off x="7159625" y="1438122"/>
            <a:ext cx="1274700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49"/>
          <p:cNvSpPr>
            <a:spLocks noGrp="1"/>
          </p:cNvSpPr>
          <p:nvPr>
            <p:ph type="pic" idx="4"/>
          </p:nvPr>
        </p:nvSpPr>
        <p:spPr>
          <a:xfrm>
            <a:off x="5578475" y="1438122"/>
            <a:ext cx="1274700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49"/>
          <p:cNvSpPr>
            <a:spLocks noGrp="1"/>
          </p:cNvSpPr>
          <p:nvPr>
            <p:ph type="pic" idx="5"/>
          </p:nvPr>
        </p:nvSpPr>
        <p:spPr>
          <a:xfrm>
            <a:off x="3997325" y="1438122"/>
            <a:ext cx="1274700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49"/>
          <p:cNvSpPr>
            <a:spLocks noGrp="1"/>
          </p:cNvSpPr>
          <p:nvPr>
            <p:ph type="pic" idx="6"/>
          </p:nvPr>
        </p:nvSpPr>
        <p:spPr>
          <a:xfrm>
            <a:off x="2416175" y="1438122"/>
            <a:ext cx="1274700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49"/>
          <p:cNvSpPr>
            <a:spLocks noGrp="1"/>
          </p:cNvSpPr>
          <p:nvPr>
            <p:ph type="pic" idx="7"/>
          </p:nvPr>
        </p:nvSpPr>
        <p:spPr>
          <a:xfrm>
            <a:off x="835025" y="3981412"/>
            <a:ext cx="1274700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49"/>
          <p:cNvSpPr>
            <a:spLocks noGrp="1"/>
          </p:cNvSpPr>
          <p:nvPr>
            <p:ph type="pic" idx="8"/>
          </p:nvPr>
        </p:nvSpPr>
        <p:spPr>
          <a:xfrm>
            <a:off x="7159625" y="3981412"/>
            <a:ext cx="1274700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49"/>
          <p:cNvSpPr>
            <a:spLocks noGrp="1"/>
          </p:cNvSpPr>
          <p:nvPr>
            <p:ph type="pic" idx="9"/>
          </p:nvPr>
        </p:nvSpPr>
        <p:spPr>
          <a:xfrm>
            <a:off x="5578475" y="3981412"/>
            <a:ext cx="1274700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49"/>
          <p:cNvSpPr>
            <a:spLocks noGrp="1"/>
          </p:cNvSpPr>
          <p:nvPr>
            <p:ph type="pic" idx="13"/>
          </p:nvPr>
        </p:nvSpPr>
        <p:spPr>
          <a:xfrm>
            <a:off x="3997325" y="3981412"/>
            <a:ext cx="1274700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p49"/>
          <p:cNvSpPr>
            <a:spLocks noGrp="1"/>
          </p:cNvSpPr>
          <p:nvPr>
            <p:ph type="pic" idx="14"/>
          </p:nvPr>
        </p:nvSpPr>
        <p:spPr>
          <a:xfrm>
            <a:off x="2416175" y="3981412"/>
            <a:ext cx="1274700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49"/>
          <p:cNvSpPr>
            <a:spLocks noGrp="1"/>
          </p:cNvSpPr>
          <p:nvPr>
            <p:ph type="pic" idx="15"/>
          </p:nvPr>
        </p:nvSpPr>
        <p:spPr>
          <a:xfrm>
            <a:off x="835025" y="3133648"/>
            <a:ext cx="1274700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49"/>
          <p:cNvSpPr>
            <a:spLocks noGrp="1"/>
          </p:cNvSpPr>
          <p:nvPr>
            <p:ph type="pic" idx="16"/>
          </p:nvPr>
        </p:nvSpPr>
        <p:spPr>
          <a:xfrm>
            <a:off x="7159625" y="3133648"/>
            <a:ext cx="1274700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49"/>
          <p:cNvSpPr>
            <a:spLocks noGrp="1"/>
          </p:cNvSpPr>
          <p:nvPr>
            <p:ph type="pic" idx="17"/>
          </p:nvPr>
        </p:nvSpPr>
        <p:spPr>
          <a:xfrm>
            <a:off x="5578475" y="3133648"/>
            <a:ext cx="1274700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49"/>
          <p:cNvSpPr>
            <a:spLocks noGrp="1"/>
          </p:cNvSpPr>
          <p:nvPr>
            <p:ph type="pic" idx="18"/>
          </p:nvPr>
        </p:nvSpPr>
        <p:spPr>
          <a:xfrm>
            <a:off x="3997325" y="3133648"/>
            <a:ext cx="1274700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49"/>
          <p:cNvSpPr>
            <a:spLocks noGrp="1"/>
          </p:cNvSpPr>
          <p:nvPr>
            <p:ph type="pic" idx="19"/>
          </p:nvPr>
        </p:nvSpPr>
        <p:spPr>
          <a:xfrm>
            <a:off x="2416175" y="3133648"/>
            <a:ext cx="1274700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49"/>
          <p:cNvSpPr>
            <a:spLocks noGrp="1"/>
          </p:cNvSpPr>
          <p:nvPr>
            <p:ph type="pic" idx="20"/>
          </p:nvPr>
        </p:nvSpPr>
        <p:spPr>
          <a:xfrm>
            <a:off x="835025" y="2285885"/>
            <a:ext cx="1274700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49"/>
          <p:cNvSpPr>
            <a:spLocks noGrp="1"/>
          </p:cNvSpPr>
          <p:nvPr>
            <p:ph type="pic" idx="21"/>
          </p:nvPr>
        </p:nvSpPr>
        <p:spPr>
          <a:xfrm>
            <a:off x="7159625" y="2285885"/>
            <a:ext cx="1274700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49"/>
          <p:cNvSpPr>
            <a:spLocks noGrp="1"/>
          </p:cNvSpPr>
          <p:nvPr>
            <p:ph type="pic" idx="22"/>
          </p:nvPr>
        </p:nvSpPr>
        <p:spPr>
          <a:xfrm>
            <a:off x="5578475" y="2285885"/>
            <a:ext cx="1274700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49"/>
          <p:cNvSpPr>
            <a:spLocks noGrp="1"/>
          </p:cNvSpPr>
          <p:nvPr>
            <p:ph type="pic" idx="23"/>
          </p:nvPr>
        </p:nvSpPr>
        <p:spPr>
          <a:xfrm>
            <a:off x="3997325" y="2285885"/>
            <a:ext cx="1274700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49"/>
          <p:cNvSpPr>
            <a:spLocks noGrp="1"/>
          </p:cNvSpPr>
          <p:nvPr>
            <p:ph type="pic" idx="24"/>
          </p:nvPr>
        </p:nvSpPr>
        <p:spPr>
          <a:xfrm>
            <a:off x="2416175" y="2285885"/>
            <a:ext cx="1274700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309" name="Google Shape;309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51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Макет с изображением">
  <p:cSld name="5_Макет с изображением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52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20" name="Google Shape;320;p52"/>
          <p:cNvSpPr>
            <a:spLocks noGrp="1"/>
          </p:cNvSpPr>
          <p:nvPr>
            <p:ph type="pic" idx="2"/>
          </p:nvPr>
        </p:nvSpPr>
        <p:spPr>
          <a:xfrm>
            <a:off x="360363" y="700087"/>
            <a:ext cx="2973387" cy="3924301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итульник">
  <p:cSld name="2_Титульник">
    <p:bg>
      <p:bgPr>
        <a:solidFill>
          <a:srgbClr val="5047D4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3"/>
          <p:cNvSpPr txBox="1">
            <a:spLocks noGrp="1"/>
          </p:cNvSpPr>
          <p:nvPr>
            <p:ph type="title"/>
          </p:nvPr>
        </p:nvSpPr>
        <p:spPr>
          <a:xfrm>
            <a:off x="720000" y="1340607"/>
            <a:ext cx="3425253" cy="1241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Разделитель">
  <p:cSld name="2_Разделитель">
    <p:bg>
      <p:bgPr>
        <a:solidFill>
          <a:srgbClr val="5047D4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54"/>
          <p:cNvSpPr txBox="1">
            <a:spLocks noGrp="1"/>
          </p:cNvSpPr>
          <p:nvPr>
            <p:ph type="title"/>
          </p:nvPr>
        </p:nvSpPr>
        <p:spPr>
          <a:xfrm>
            <a:off x="720000" y="3254400"/>
            <a:ext cx="3852000" cy="92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ик">
  <p:cSld name="1_Титульник"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5"/>
          <p:cNvSpPr txBox="1">
            <a:spLocks noGrp="1"/>
          </p:cNvSpPr>
          <p:nvPr>
            <p:ph type="title"/>
          </p:nvPr>
        </p:nvSpPr>
        <p:spPr>
          <a:xfrm>
            <a:off x="720000" y="1340607"/>
            <a:ext cx="3425253" cy="1241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A3E43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Пользовательский макет">
  <p:cSld name="10_Пользовательский макет">
    <p:bg>
      <p:bgPr>
        <a:solidFill>
          <a:srgbClr val="5047D4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56"/>
          <p:cNvSpPr/>
          <p:nvPr/>
        </p:nvSpPr>
        <p:spPr>
          <a:xfrm>
            <a:off x="7189788" y="2897188"/>
            <a:ext cx="3562350" cy="2722562"/>
          </a:xfrm>
          <a:custGeom>
            <a:avLst/>
            <a:gdLst/>
            <a:ahLst/>
            <a:cxnLst/>
            <a:rect l="l" t="t" r="r" b="b"/>
            <a:pathLst>
              <a:path w="8975725" h="6858000" extrusionOk="0">
                <a:moveTo>
                  <a:pt x="6869416" y="0"/>
                </a:moveTo>
                <a:lnTo>
                  <a:pt x="8975725" y="0"/>
                </a:lnTo>
                <a:lnTo>
                  <a:pt x="89757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>
              <a:alpha val="0"/>
            </a:schemeClr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6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Разделитель">
  <p:cSld name="1_Разделитель">
    <p:bg>
      <p:bgPr>
        <a:solidFill>
          <a:schemeClr val="lt1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7"/>
          <p:cNvSpPr txBox="1">
            <a:spLocks noGrp="1"/>
          </p:cNvSpPr>
          <p:nvPr>
            <p:ph type="title"/>
          </p:nvPr>
        </p:nvSpPr>
        <p:spPr>
          <a:xfrm>
            <a:off x="720000" y="3254400"/>
            <a:ext cx="3852000" cy="927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A3E43"/>
                </a:solidFill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4" name="Google Shape;334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bg>
      <p:bgPr>
        <a:solidFill>
          <a:srgbClr val="5047D4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58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9"/>
          <p:cNvSpPr/>
          <p:nvPr/>
        </p:nvSpPr>
        <p:spPr>
          <a:xfrm>
            <a:off x="-606425" y="-9525"/>
            <a:ext cx="7362825" cy="5143500"/>
          </a:xfrm>
          <a:custGeom>
            <a:avLst/>
            <a:gdLst/>
            <a:ahLst/>
            <a:cxnLst/>
            <a:rect l="l" t="t" r="r" b="b"/>
            <a:pathLst>
              <a:path w="9817852" h="6858001" extrusionOk="0">
                <a:moveTo>
                  <a:pt x="3242171" y="0"/>
                </a:moveTo>
                <a:lnTo>
                  <a:pt x="9817852" y="0"/>
                </a:lnTo>
                <a:lnTo>
                  <a:pt x="2946076" y="6858001"/>
                </a:lnTo>
                <a:lnTo>
                  <a:pt x="0" y="6858001"/>
                </a:lnTo>
                <a:lnTo>
                  <a:pt x="0" y="3235670"/>
                </a:lnTo>
                <a:close/>
              </a:path>
            </a:pathLst>
          </a:custGeom>
          <a:solidFill>
            <a:schemeClr val="dk1">
              <a:alpha val="7058"/>
            </a:schemeClr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0" name="Google Shape;340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9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bg>
      <p:bgPr>
        <a:solidFill>
          <a:srgbClr val="5047D7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0"/>
          <p:cNvSpPr/>
          <p:nvPr/>
        </p:nvSpPr>
        <p:spPr>
          <a:xfrm>
            <a:off x="-606425" y="-9525"/>
            <a:ext cx="7362825" cy="5143500"/>
          </a:xfrm>
          <a:custGeom>
            <a:avLst/>
            <a:gdLst/>
            <a:ahLst/>
            <a:cxnLst/>
            <a:rect l="l" t="t" r="r" b="b"/>
            <a:pathLst>
              <a:path w="9817852" h="6858001" extrusionOk="0">
                <a:moveTo>
                  <a:pt x="3242171" y="0"/>
                </a:moveTo>
                <a:lnTo>
                  <a:pt x="9817852" y="0"/>
                </a:lnTo>
                <a:lnTo>
                  <a:pt x="2946076" y="6858001"/>
                </a:lnTo>
                <a:lnTo>
                  <a:pt x="0" y="6858001"/>
                </a:lnTo>
                <a:lnTo>
                  <a:pt x="0" y="3235670"/>
                </a:lnTo>
                <a:close/>
              </a:path>
            </a:pathLst>
          </a:custGeom>
          <a:solidFill>
            <a:schemeClr val="lt1">
              <a:alpha val="0"/>
            </a:schemeClr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60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1"/>
          <p:cNvSpPr/>
          <p:nvPr/>
        </p:nvSpPr>
        <p:spPr>
          <a:xfrm>
            <a:off x="2413000" y="0"/>
            <a:ext cx="6731000" cy="5143500"/>
          </a:xfrm>
          <a:custGeom>
            <a:avLst/>
            <a:gdLst/>
            <a:ahLst/>
            <a:cxnLst/>
            <a:rect l="l" t="t" r="r" b="b"/>
            <a:pathLst>
              <a:path w="8975725" h="6858000" extrusionOk="0">
                <a:moveTo>
                  <a:pt x="6869416" y="0"/>
                </a:moveTo>
                <a:lnTo>
                  <a:pt x="8975725" y="0"/>
                </a:lnTo>
                <a:lnTo>
                  <a:pt x="89757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7058"/>
            </a:schemeClr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61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9" name="Google Shape;2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bg>
      <p:bgPr>
        <a:solidFill>
          <a:srgbClr val="5047D7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2"/>
          <p:cNvSpPr/>
          <p:nvPr/>
        </p:nvSpPr>
        <p:spPr>
          <a:xfrm>
            <a:off x="2413000" y="0"/>
            <a:ext cx="6731000" cy="5143500"/>
          </a:xfrm>
          <a:custGeom>
            <a:avLst/>
            <a:gdLst/>
            <a:ahLst/>
            <a:cxnLst/>
            <a:rect l="l" t="t" r="r" b="b"/>
            <a:pathLst>
              <a:path w="8975725" h="6858000" extrusionOk="0">
                <a:moveTo>
                  <a:pt x="6869416" y="0"/>
                </a:moveTo>
                <a:lnTo>
                  <a:pt x="8975725" y="0"/>
                </a:lnTo>
                <a:lnTo>
                  <a:pt x="89757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>
              <a:alpha val="0"/>
            </a:schemeClr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62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ользовательский макет">
  <p:cSld name="7_Пользовательский макет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3"/>
          <p:cNvSpPr/>
          <p:nvPr/>
        </p:nvSpPr>
        <p:spPr>
          <a:xfrm>
            <a:off x="0" y="0"/>
            <a:ext cx="6965950" cy="6932613"/>
          </a:xfrm>
          <a:custGeom>
            <a:avLst/>
            <a:gdLst/>
            <a:ahLst/>
            <a:cxnLst/>
            <a:rect l="l" t="t" r="r" b="b"/>
            <a:pathLst>
              <a:path w="6890771" h="6858000" extrusionOk="0">
                <a:moveTo>
                  <a:pt x="0" y="0"/>
                </a:moveTo>
                <a:lnTo>
                  <a:pt x="6890771" y="0"/>
                </a:lnTo>
                <a:lnTo>
                  <a:pt x="189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7058"/>
            </a:schemeClr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63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Пользовательский макет">
  <p:cSld name="8_Пользовательский макет">
    <p:bg>
      <p:bgPr>
        <a:solidFill>
          <a:srgbClr val="5047D4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4"/>
          <p:cNvSpPr/>
          <p:nvPr/>
        </p:nvSpPr>
        <p:spPr>
          <a:xfrm>
            <a:off x="0" y="0"/>
            <a:ext cx="6965950" cy="6932613"/>
          </a:xfrm>
          <a:custGeom>
            <a:avLst/>
            <a:gdLst/>
            <a:ahLst/>
            <a:cxnLst/>
            <a:rect l="l" t="t" r="r" b="b"/>
            <a:pathLst>
              <a:path w="6890771" h="6858000" extrusionOk="0">
                <a:moveTo>
                  <a:pt x="0" y="0"/>
                </a:moveTo>
                <a:lnTo>
                  <a:pt x="6890771" y="0"/>
                </a:lnTo>
                <a:lnTo>
                  <a:pt x="189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>
              <a:alpha val="0"/>
            </a:schemeClr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64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Пользовательский макет">
  <p:cSld name="9_Пользовательский макет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5"/>
          <p:cNvSpPr/>
          <p:nvPr/>
        </p:nvSpPr>
        <p:spPr>
          <a:xfrm>
            <a:off x="7189788" y="2897188"/>
            <a:ext cx="3562350" cy="2722562"/>
          </a:xfrm>
          <a:custGeom>
            <a:avLst/>
            <a:gdLst/>
            <a:ahLst/>
            <a:cxnLst/>
            <a:rect l="l" t="t" r="r" b="b"/>
            <a:pathLst>
              <a:path w="8975725" h="6858000" extrusionOk="0">
                <a:moveTo>
                  <a:pt x="6869416" y="0"/>
                </a:moveTo>
                <a:lnTo>
                  <a:pt x="8975725" y="0"/>
                </a:lnTo>
                <a:lnTo>
                  <a:pt x="89757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7058"/>
            </a:schemeClr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65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-цитата">
  <p:cSld name="1_Макет-цитата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66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69" name="Google Shape;369;p66"/>
          <p:cNvSpPr>
            <a:spLocks noGrp="1"/>
          </p:cNvSpPr>
          <p:nvPr>
            <p:ph type="pic" idx="2"/>
          </p:nvPr>
        </p:nvSpPr>
        <p:spPr>
          <a:xfrm>
            <a:off x="781463" y="764671"/>
            <a:ext cx="1275934" cy="1275934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370" name="Google Shape;370;p66"/>
          <p:cNvSpPr/>
          <p:nvPr/>
        </p:nvSpPr>
        <p:spPr>
          <a:xfrm>
            <a:off x="-1" y="0"/>
            <a:ext cx="11205030" cy="11151406"/>
          </a:xfrm>
          <a:custGeom>
            <a:avLst/>
            <a:gdLst/>
            <a:ahLst/>
            <a:cxnLst/>
            <a:rect l="l" t="t" r="r" b="b"/>
            <a:pathLst>
              <a:path w="6890771" h="6858000" extrusionOk="0">
                <a:moveTo>
                  <a:pt x="0" y="0"/>
                </a:moveTo>
                <a:lnTo>
                  <a:pt x="6890771" y="0"/>
                </a:lnTo>
                <a:lnTo>
                  <a:pt x="189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7058"/>
            </a:schemeClr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66"/>
          <p:cNvGrpSpPr/>
          <p:nvPr/>
        </p:nvGrpSpPr>
        <p:grpSpPr>
          <a:xfrm>
            <a:off x="342874" y="2233667"/>
            <a:ext cx="691020" cy="501581"/>
            <a:chOff x="2559" y="1387"/>
            <a:chExt cx="642" cy="466"/>
          </a:xfrm>
        </p:grpSpPr>
        <p:sp>
          <p:nvSpPr>
            <p:cNvPr id="372" name="Google Shape;372;p66"/>
            <p:cNvSpPr/>
            <p:nvPr/>
          </p:nvSpPr>
          <p:spPr>
            <a:xfrm>
              <a:off x="2559" y="1387"/>
              <a:ext cx="642" cy="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66"/>
            <p:cNvSpPr/>
            <p:nvPr/>
          </p:nvSpPr>
          <p:spPr>
            <a:xfrm>
              <a:off x="2559" y="1389"/>
              <a:ext cx="642" cy="462"/>
            </a:xfrm>
            <a:custGeom>
              <a:avLst/>
              <a:gdLst/>
              <a:ahLst/>
              <a:cxnLst/>
              <a:rect l="l" t="t" r="r" b="b"/>
              <a:pathLst>
                <a:path w="642" h="462" extrusionOk="0">
                  <a:moveTo>
                    <a:pt x="0" y="230"/>
                  </a:moveTo>
                  <a:lnTo>
                    <a:pt x="162" y="0"/>
                  </a:lnTo>
                  <a:lnTo>
                    <a:pt x="359" y="0"/>
                  </a:lnTo>
                  <a:lnTo>
                    <a:pt x="202" y="230"/>
                  </a:lnTo>
                  <a:lnTo>
                    <a:pt x="359" y="462"/>
                  </a:lnTo>
                  <a:lnTo>
                    <a:pt x="162" y="462"/>
                  </a:lnTo>
                  <a:lnTo>
                    <a:pt x="0" y="230"/>
                  </a:lnTo>
                  <a:close/>
                  <a:moveTo>
                    <a:pt x="285" y="230"/>
                  </a:moveTo>
                  <a:lnTo>
                    <a:pt x="447" y="0"/>
                  </a:lnTo>
                  <a:lnTo>
                    <a:pt x="642" y="0"/>
                  </a:lnTo>
                  <a:lnTo>
                    <a:pt x="485" y="230"/>
                  </a:lnTo>
                  <a:lnTo>
                    <a:pt x="642" y="462"/>
                  </a:lnTo>
                  <a:lnTo>
                    <a:pt x="447" y="462"/>
                  </a:lnTo>
                  <a:lnTo>
                    <a:pt x="285" y="2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Макет-цитата">
  <p:cSld name="2_Макет-цитата">
    <p:bg>
      <p:bgPr>
        <a:solidFill>
          <a:schemeClr val="dk2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7"/>
          <p:cNvSpPr/>
          <p:nvPr/>
        </p:nvSpPr>
        <p:spPr>
          <a:xfrm>
            <a:off x="-1" y="0"/>
            <a:ext cx="11205030" cy="11151406"/>
          </a:xfrm>
          <a:custGeom>
            <a:avLst/>
            <a:gdLst/>
            <a:ahLst/>
            <a:cxnLst/>
            <a:rect l="l" t="t" r="r" b="b"/>
            <a:pathLst>
              <a:path w="6890771" h="6858000" extrusionOk="0">
                <a:moveTo>
                  <a:pt x="0" y="0"/>
                </a:moveTo>
                <a:lnTo>
                  <a:pt x="6890771" y="0"/>
                </a:lnTo>
                <a:lnTo>
                  <a:pt x="189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>
              <a:alpha val="0"/>
            </a:schemeClr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67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77" name="Google Shape;377;p67"/>
          <p:cNvSpPr>
            <a:spLocks noGrp="1"/>
          </p:cNvSpPr>
          <p:nvPr>
            <p:ph type="pic" idx="2"/>
          </p:nvPr>
        </p:nvSpPr>
        <p:spPr>
          <a:xfrm>
            <a:off x="781463" y="764671"/>
            <a:ext cx="1275934" cy="1275934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grpSp>
        <p:nvGrpSpPr>
          <p:cNvPr id="378" name="Google Shape;378;p67"/>
          <p:cNvGrpSpPr/>
          <p:nvPr/>
        </p:nvGrpSpPr>
        <p:grpSpPr>
          <a:xfrm>
            <a:off x="342874" y="2233667"/>
            <a:ext cx="691020" cy="501581"/>
            <a:chOff x="2559" y="1387"/>
            <a:chExt cx="642" cy="466"/>
          </a:xfrm>
        </p:grpSpPr>
        <p:sp>
          <p:nvSpPr>
            <p:cNvPr id="379" name="Google Shape;379;p67"/>
            <p:cNvSpPr/>
            <p:nvPr/>
          </p:nvSpPr>
          <p:spPr>
            <a:xfrm>
              <a:off x="2559" y="1387"/>
              <a:ext cx="642" cy="4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67"/>
            <p:cNvSpPr/>
            <p:nvPr/>
          </p:nvSpPr>
          <p:spPr>
            <a:xfrm>
              <a:off x="2559" y="1389"/>
              <a:ext cx="642" cy="462"/>
            </a:xfrm>
            <a:custGeom>
              <a:avLst/>
              <a:gdLst/>
              <a:ahLst/>
              <a:cxnLst/>
              <a:rect l="l" t="t" r="r" b="b"/>
              <a:pathLst>
                <a:path w="642" h="462" extrusionOk="0">
                  <a:moveTo>
                    <a:pt x="0" y="230"/>
                  </a:moveTo>
                  <a:lnTo>
                    <a:pt x="162" y="0"/>
                  </a:lnTo>
                  <a:lnTo>
                    <a:pt x="359" y="0"/>
                  </a:lnTo>
                  <a:lnTo>
                    <a:pt x="202" y="230"/>
                  </a:lnTo>
                  <a:lnTo>
                    <a:pt x="359" y="462"/>
                  </a:lnTo>
                  <a:lnTo>
                    <a:pt x="162" y="462"/>
                  </a:lnTo>
                  <a:lnTo>
                    <a:pt x="0" y="230"/>
                  </a:lnTo>
                  <a:close/>
                  <a:moveTo>
                    <a:pt x="285" y="230"/>
                  </a:moveTo>
                  <a:lnTo>
                    <a:pt x="447" y="0"/>
                  </a:lnTo>
                  <a:lnTo>
                    <a:pt x="642" y="0"/>
                  </a:lnTo>
                  <a:lnTo>
                    <a:pt x="485" y="230"/>
                  </a:lnTo>
                  <a:lnTo>
                    <a:pt x="642" y="462"/>
                  </a:lnTo>
                  <a:lnTo>
                    <a:pt x="447" y="462"/>
                  </a:lnTo>
                  <a:lnTo>
                    <a:pt x="285" y="230"/>
                  </a:lnTo>
                  <a:close/>
                </a:path>
              </a:pathLst>
            </a:custGeom>
            <a:solidFill>
              <a:srgbClr val="A8A3EA">
                <a:alpha val="509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1" name="Google Shape;381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Макет с фото участниками">
  <p:cSld name="7_Макет с фото участниками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68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85" name="Google Shape;385;p68"/>
          <p:cNvSpPr>
            <a:spLocks noGrp="1"/>
          </p:cNvSpPr>
          <p:nvPr>
            <p:ph type="pic" idx="2"/>
          </p:nvPr>
        </p:nvSpPr>
        <p:spPr>
          <a:xfrm>
            <a:off x="802800" y="1895517"/>
            <a:ext cx="1141826" cy="1141826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386" name="Google Shape;386;p68"/>
          <p:cNvSpPr>
            <a:spLocks noGrp="1"/>
          </p:cNvSpPr>
          <p:nvPr>
            <p:ph type="pic" idx="3"/>
          </p:nvPr>
        </p:nvSpPr>
        <p:spPr>
          <a:xfrm>
            <a:off x="2935200" y="1895517"/>
            <a:ext cx="1141826" cy="1141826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387" name="Google Shape;387;p68"/>
          <p:cNvSpPr>
            <a:spLocks noGrp="1"/>
          </p:cNvSpPr>
          <p:nvPr>
            <p:ph type="pic" idx="4"/>
          </p:nvPr>
        </p:nvSpPr>
        <p:spPr>
          <a:xfrm>
            <a:off x="5067600" y="1895517"/>
            <a:ext cx="1141826" cy="1141826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388" name="Google Shape;388;p68"/>
          <p:cNvSpPr>
            <a:spLocks noGrp="1"/>
          </p:cNvSpPr>
          <p:nvPr>
            <p:ph type="pic" idx="5"/>
          </p:nvPr>
        </p:nvSpPr>
        <p:spPr>
          <a:xfrm>
            <a:off x="7200000" y="1895517"/>
            <a:ext cx="1141826" cy="1141826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Макет с фото участниками">
  <p:cSld name="2_Макет с фото участниками">
    <p:bg>
      <p:bgPr>
        <a:solidFill>
          <a:srgbClr val="5047D4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9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91" name="Google Shape;391;p69"/>
          <p:cNvSpPr>
            <a:spLocks noGrp="1"/>
          </p:cNvSpPr>
          <p:nvPr>
            <p:ph type="pic" idx="2"/>
          </p:nvPr>
        </p:nvSpPr>
        <p:spPr>
          <a:xfrm>
            <a:off x="802800" y="1895517"/>
            <a:ext cx="1141826" cy="1141826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392" name="Google Shape;392;p69"/>
          <p:cNvSpPr>
            <a:spLocks noGrp="1"/>
          </p:cNvSpPr>
          <p:nvPr>
            <p:ph type="pic" idx="3"/>
          </p:nvPr>
        </p:nvSpPr>
        <p:spPr>
          <a:xfrm>
            <a:off x="2935200" y="1895517"/>
            <a:ext cx="1141826" cy="1141826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393" name="Google Shape;393;p69"/>
          <p:cNvSpPr>
            <a:spLocks noGrp="1"/>
          </p:cNvSpPr>
          <p:nvPr>
            <p:ph type="pic" idx="4"/>
          </p:nvPr>
        </p:nvSpPr>
        <p:spPr>
          <a:xfrm>
            <a:off x="5067600" y="1895517"/>
            <a:ext cx="1141826" cy="1141826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394" name="Google Shape;394;p69"/>
          <p:cNvSpPr>
            <a:spLocks noGrp="1"/>
          </p:cNvSpPr>
          <p:nvPr>
            <p:ph type="pic" idx="5"/>
          </p:nvPr>
        </p:nvSpPr>
        <p:spPr>
          <a:xfrm>
            <a:off x="7200000" y="1895517"/>
            <a:ext cx="1141826" cy="1141826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pic>
        <p:nvPicPr>
          <p:cNvPr id="395" name="Google Shape;395;p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Макет с фото участниками">
  <p:cSld name="3_Макет с фото участниками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70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99" name="Google Shape;399;p70"/>
          <p:cNvSpPr>
            <a:spLocks noGrp="1"/>
          </p:cNvSpPr>
          <p:nvPr>
            <p:ph type="pic" idx="2"/>
          </p:nvPr>
        </p:nvSpPr>
        <p:spPr>
          <a:xfrm>
            <a:off x="802800" y="1291495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00" name="Google Shape;400;p70"/>
          <p:cNvSpPr>
            <a:spLocks noGrp="1"/>
          </p:cNvSpPr>
          <p:nvPr>
            <p:ph type="pic" idx="3"/>
          </p:nvPr>
        </p:nvSpPr>
        <p:spPr>
          <a:xfrm>
            <a:off x="3042237" y="1291495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01" name="Google Shape;401;p70"/>
          <p:cNvSpPr>
            <a:spLocks noGrp="1"/>
          </p:cNvSpPr>
          <p:nvPr>
            <p:ph type="pic" idx="4"/>
          </p:nvPr>
        </p:nvSpPr>
        <p:spPr>
          <a:xfrm>
            <a:off x="5281674" y="1291495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02" name="Google Shape;402;p70"/>
          <p:cNvSpPr>
            <a:spLocks noGrp="1"/>
          </p:cNvSpPr>
          <p:nvPr>
            <p:ph type="pic" idx="5"/>
          </p:nvPr>
        </p:nvSpPr>
        <p:spPr>
          <a:xfrm>
            <a:off x="7521111" y="1291495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03" name="Google Shape;403;p70"/>
          <p:cNvSpPr>
            <a:spLocks noGrp="1"/>
          </p:cNvSpPr>
          <p:nvPr>
            <p:ph type="pic" idx="6"/>
          </p:nvPr>
        </p:nvSpPr>
        <p:spPr>
          <a:xfrm>
            <a:off x="802800" y="3144387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04" name="Google Shape;404;p70"/>
          <p:cNvSpPr>
            <a:spLocks noGrp="1"/>
          </p:cNvSpPr>
          <p:nvPr>
            <p:ph type="pic" idx="7"/>
          </p:nvPr>
        </p:nvSpPr>
        <p:spPr>
          <a:xfrm>
            <a:off x="3042237" y="3144387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05" name="Google Shape;405;p70"/>
          <p:cNvSpPr>
            <a:spLocks noGrp="1"/>
          </p:cNvSpPr>
          <p:nvPr>
            <p:ph type="pic" idx="8"/>
          </p:nvPr>
        </p:nvSpPr>
        <p:spPr>
          <a:xfrm>
            <a:off x="5281674" y="3144387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06" name="Google Shape;406;p70"/>
          <p:cNvSpPr>
            <a:spLocks noGrp="1"/>
          </p:cNvSpPr>
          <p:nvPr>
            <p:ph type="pic" idx="9"/>
          </p:nvPr>
        </p:nvSpPr>
        <p:spPr>
          <a:xfrm>
            <a:off x="7521111" y="3144387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Макет с фото участниками">
  <p:cSld name="4_Макет с фото участниками">
    <p:bg>
      <p:bgPr>
        <a:solidFill>
          <a:srgbClr val="5047D4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71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09" name="Google Shape;409;p71"/>
          <p:cNvSpPr>
            <a:spLocks noGrp="1"/>
          </p:cNvSpPr>
          <p:nvPr>
            <p:ph type="pic" idx="2"/>
          </p:nvPr>
        </p:nvSpPr>
        <p:spPr>
          <a:xfrm>
            <a:off x="802800" y="1291495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10" name="Google Shape;410;p71"/>
          <p:cNvSpPr>
            <a:spLocks noGrp="1"/>
          </p:cNvSpPr>
          <p:nvPr>
            <p:ph type="pic" idx="3"/>
          </p:nvPr>
        </p:nvSpPr>
        <p:spPr>
          <a:xfrm>
            <a:off x="3042237" y="1291495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11" name="Google Shape;411;p71"/>
          <p:cNvSpPr>
            <a:spLocks noGrp="1"/>
          </p:cNvSpPr>
          <p:nvPr>
            <p:ph type="pic" idx="4"/>
          </p:nvPr>
        </p:nvSpPr>
        <p:spPr>
          <a:xfrm>
            <a:off x="5281674" y="1291495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12" name="Google Shape;412;p71"/>
          <p:cNvSpPr>
            <a:spLocks noGrp="1"/>
          </p:cNvSpPr>
          <p:nvPr>
            <p:ph type="pic" idx="5"/>
          </p:nvPr>
        </p:nvSpPr>
        <p:spPr>
          <a:xfrm>
            <a:off x="7521111" y="1291495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13" name="Google Shape;413;p71"/>
          <p:cNvSpPr>
            <a:spLocks noGrp="1"/>
          </p:cNvSpPr>
          <p:nvPr>
            <p:ph type="pic" idx="6"/>
          </p:nvPr>
        </p:nvSpPr>
        <p:spPr>
          <a:xfrm>
            <a:off x="802800" y="3144387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14" name="Google Shape;414;p71"/>
          <p:cNvSpPr>
            <a:spLocks noGrp="1"/>
          </p:cNvSpPr>
          <p:nvPr>
            <p:ph type="pic" idx="7"/>
          </p:nvPr>
        </p:nvSpPr>
        <p:spPr>
          <a:xfrm>
            <a:off x="3042237" y="3144387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15" name="Google Shape;415;p71"/>
          <p:cNvSpPr>
            <a:spLocks noGrp="1"/>
          </p:cNvSpPr>
          <p:nvPr>
            <p:ph type="pic" idx="8"/>
          </p:nvPr>
        </p:nvSpPr>
        <p:spPr>
          <a:xfrm>
            <a:off x="5281674" y="3144387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16" name="Google Shape;416;p71"/>
          <p:cNvSpPr>
            <a:spLocks noGrp="1"/>
          </p:cNvSpPr>
          <p:nvPr>
            <p:ph type="pic" idx="9"/>
          </p:nvPr>
        </p:nvSpPr>
        <p:spPr>
          <a:xfrm>
            <a:off x="7521111" y="3144387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pic>
        <p:nvPicPr>
          <p:cNvPr id="417" name="Google Shape;417;p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Пользовательский макет">
  <p:cSld name="9_Пользовательский макет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2" name="Google Shape;3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Макет с фото участниками">
  <p:cSld name="5_Макет с фото участниками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72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21" name="Google Shape;421;p72"/>
          <p:cNvSpPr>
            <a:spLocks noGrp="1"/>
          </p:cNvSpPr>
          <p:nvPr>
            <p:ph type="pic" idx="2"/>
          </p:nvPr>
        </p:nvSpPr>
        <p:spPr>
          <a:xfrm>
            <a:off x="802800" y="1291495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22" name="Google Shape;422;p72"/>
          <p:cNvSpPr>
            <a:spLocks noGrp="1"/>
          </p:cNvSpPr>
          <p:nvPr>
            <p:ph type="pic" idx="3"/>
          </p:nvPr>
        </p:nvSpPr>
        <p:spPr>
          <a:xfrm>
            <a:off x="2179440" y="1291495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23" name="Google Shape;423;p72"/>
          <p:cNvSpPr>
            <a:spLocks noGrp="1"/>
          </p:cNvSpPr>
          <p:nvPr>
            <p:ph type="pic" idx="4"/>
          </p:nvPr>
        </p:nvSpPr>
        <p:spPr>
          <a:xfrm>
            <a:off x="3556080" y="1291495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24" name="Google Shape;424;p72"/>
          <p:cNvSpPr>
            <a:spLocks noGrp="1"/>
          </p:cNvSpPr>
          <p:nvPr>
            <p:ph type="pic" idx="5"/>
          </p:nvPr>
        </p:nvSpPr>
        <p:spPr>
          <a:xfrm>
            <a:off x="7686000" y="1291495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25" name="Google Shape;425;p72"/>
          <p:cNvSpPr>
            <a:spLocks noGrp="1"/>
          </p:cNvSpPr>
          <p:nvPr>
            <p:ph type="pic" idx="6"/>
          </p:nvPr>
        </p:nvSpPr>
        <p:spPr>
          <a:xfrm>
            <a:off x="802800" y="3144387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26" name="Google Shape;426;p72"/>
          <p:cNvSpPr>
            <a:spLocks noGrp="1"/>
          </p:cNvSpPr>
          <p:nvPr>
            <p:ph type="pic" idx="7"/>
          </p:nvPr>
        </p:nvSpPr>
        <p:spPr>
          <a:xfrm>
            <a:off x="2179440" y="3144387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27" name="Google Shape;427;p72"/>
          <p:cNvSpPr>
            <a:spLocks noGrp="1"/>
          </p:cNvSpPr>
          <p:nvPr>
            <p:ph type="pic" idx="8"/>
          </p:nvPr>
        </p:nvSpPr>
        <p:spPr>
          <a:xfrm>
            <a:off x="3556080" y="3144387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28" name="Google Shape;428;p72"/>
          <p:cNvSpPr>
            <a:spLocks noGrp="1"/>
          </p:cNvSpPr>
          <p:nvPr>
            <p:ph type="pic" idx="9"/>
          </p:nvPr>
        </p:nvSpPr>
        <p:spPr>
          <a:xfrm>
            <a:off x="7686000" y="3144387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29" name="Google Shape;429;p72"/>
          <p:cNvSpPr>
            <a:spLocks noGrp="1"/>
          </p:cNvSpPr>
          <p:nvPr>
            <p:ph type="pic" idx="13"/>
          </p:nvPr>
        </p:nvSpPr>
        <p:spPr>
          <a:xfrm>
            <a:off x="4932720" y="1291495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30" name="Google Shape;430;p72"/>
          <p:cNvSpPr>
            <a:spLocks noGrp="1"/>
          </p:cNvSpPr>
          <p:nvPr>
            <p:ph type="pic" idx="14"/>
          </p:nvPr>
        </p:nvSpPr>
        <p:spPr>
          <a:xfrm>
            <a:off x="6309360" y="1291495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31" name="Google Shape;431;p72"/>
          <p:cNvSpPr>
            <a:spLocks noGrp="1"/>
          </p:cNvSpPr>
          <p:nvPr>
            <p:ph type="pic" idx="15"/>
          </p:nvPr>
        </p:nvSpPr>
        <p:spPr>
          <a:xfrm>
            <a:off x="4932720" y="3144387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32" name="Google Shape;432;p72"/>
          <p:cNvSpPr>
            <a:spLocks noGrp="1"/>
          </p:cNvSpPr>
          <p:nvPr>
            <p:ph type="pic" idx="16"/>
          </p:nvPr>
        </p:nvSpPr>
        <p:spPr>
          <a:xfrm>
            <a:off x="6309360" y="3144387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Макет с фото участниками">
  <p:cSld name="6_Макет с фото участниками">
    <p:bg>
      <p:bgPr>
        <a:solidFill>
          <a:schemeClr val="dk2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3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35" name="Google Shape;435;p73"/>
          <p:cNvSpPr>
            <a:spLocks noGrp="1"/>
          </p:cNvSpPr>
          <p:nvPr>
            <p:ph type="pic" idx="2"/>
          </p:nvPr>
        </p:nvSpPr>
        <p:spPr>
          <a:xfrm>
            <a:off x="802800" y="1291495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36" name="Google Shape;436;p73"/>
          <p:cNvSpPr>
            <a:spLocks noGrp="1"/>
          </p:cNvSpPr>
          <p:nvPr>
            <p:ph type="pic" idx="3"/>
          </p:nvPr>
        </p:nvSpPr>
        <p:spPr>
          <a:xfrm>
            <a:off x="2179440" y="1291495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37" name="Google Shape;437;p73"/>
          <p:cNvSpPr>
            <a:spLocks noGrp="1"/>
          </p:cNvSpPr>
          <p:nvPr>
            <p:ph type="pic" idx="4"/>
          </p:nvPr>
        </p:nvSpPr>
        <p:spPr>
          <a:xfrm>
            <a:off x="3556080" y="1291495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38" name="Google Shape;438;p73"/>
          <p:cNvSpPr>
            <a:spLocks noGrp="1"/>
          </p:cNvSpPr>
          <p:nvPr>
            <p:ph type="pic" idx="5"/>
          </p:nvPr>
        </p:nvSpPr>
        <p:spPr>
          <a:xfrm>
            <a:off x="7686000" y="1291495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39" name="Google Shape;439;p73"/>
          <p:cNvSpPr>
            <a:spLocks noGrp="1"/>
          </p:cNvSpPr>
          <p:nvPr>
            <p:ph type="pic" idx="6"/>
          </p:nvPr>
        </p:nvSpPr>
        <p:spPr>
          <a:xfrm>
            <a:off x="802800" y="3144387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40" name="Google Shape;440;p73"/>
          <p:cNvSpPr>
            <a:spLocks noGrp="1"/>
          </p:cNvSpPr>
          <p:nvPr>
            <p:ph type="pic" idx="7"/>
          </p:nvPr>
        </p:nvSpPr>
        <p:spPr>
          <a:xfrm>
            <a:off x="2179440" y="3144387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41" name="Google Shape;441;p73"/>
          <p:cNvSpPr>
            <a:spLocks noGrp="1"/>
          </p:cNvSpPr>
          <p:nvPr>
            <p:ph type="pic" idx="8"/>
          </p:nvPr>
        </p:nvSpPr>
        <p:spPr>
          <a:xfrm>
            <a:off x="3556080" y="3144387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42" name="Google Shape;442;p73"/>
          <p:cNvSpPr>
            <a:spLocks noGrp="1"/>
          </p:cNvSpPr>
          <p:nvPr>
            <p:ph type="pic" idx="9"/>
          </p:nvPr>
        </p:nvSpPr>
        <p:spPr>
          <a:xfrm>
            <a:off x="7686000" y="3144387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43" name="Google Shape;443;p73"/>
          <p:cNvSpPr>
            <a:spLocks noGrp="1"/>
          </p:cNvSpPr>
          <p:nvPr>
            <p:ph type="pic" idx="13"/>
          </p:nvPr>
        </p:nvSpPr>
        <p:spPr>
          <a:xfrm>
            <a:off x="4932720" y="1291495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44" name="Google Shape;444;p73"/>
          <p:cNvSpPr>
            <a:spLocks noGrp="1"/>
          </p:cNvSpPr>
          <p:nvPr>
            <p:ph type="pic" idx="14"/>
          </p:nvPr>
        </p:nvSpPr>
        <p:spPr>
          <a:xfrm>
            <a:off x="6309360" y="1291495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45" name="Google Shape;445;p73"/>
          <p:cNvSpPr>
            <a:spLocks noGrp="1"/>
          </p:cNvSpPr>
          <p:nvPr>
            <p:ph type="pic" idx="15"/>
          </p:nvPr>
        </p:nvSpPr>
        <p:spPr>
          <a:xfrm>
            <a:off x="4932720" y="3144387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46" name="Google Shape;446;p73"/>
          <p:cNvSpPr>
            <a:spLocks noGrp="1"/>
          </p:cNvSpPr>
          <p:nvPr>
            <p:ph type="pic" idx="16"/>
          </p:nvPr>
        </p:nvSpPr>
        <p:spPr>
          <a:xfrm>
            <a:off x="6309360" y="3144387"/>
            <a:ext cx="876712" cy="876712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pic>
        <p:nvPicPr>
          <p:cNvPr id="447" name="Google Shape;447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 с изображением">
  <p:cSld name="1_Макет с изображением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74"/>
          <p:cNvSpPr>
            <a:spLocks noGrp="1"/>
          </p:cNvSpPr>
          <p:nvPr>
            <p:ph type="pic" idx="2"/>
          </p:nvPr>
        </p:nvSpPr>
        <p:spPr>
          <a:xfrm>
            <a:off x="4569282" y="-14409"/>
            <a:ext cx="4579611" cy="516299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51" name="Google Shape;451;p74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Макет с изображением">
  <p:cSld name="2_Макет с изображением">
    <p:bg>
      <p:bgPr>
        <a:solidFill>
          <a:srgbClr val="5047D4"/>
        </a:soli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5"/>
          <p:cNvSpPr>
            <a:spLocks noGrp="1"/>
          </p:cNvSpPr>
          <p:nvPr>
            <p:ph type="pic" idx="2"/>
          </p:nvPr>
        </p:nvSpPr>
        <p:spPr>
          <a:xfrm>
            <a:off x="4569282" y="-14409"/>
            <a:ext cx="4579611" cy="516299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54" name="Google Shape;454;p75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455" name="Google Shape;455;p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Макет с изображением">
  <p:cSld name="3_Макет с изображением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7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76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59" name="Google Shape;459;p76"/>
          <p:cNvSpPr>
            <a:spLocks noGrp="1"/>
          </p:cNvSpPr>
          <p:nvPr>
            <p:ph type="pic" idx="2"/>
          </p:nvPr>
        </p:nvSpPr>
        <p:spPr>
          <a:xfrm>
            <a:off x="-15389" y="-6096"/>
            <a:ext cx="4244609" cy="5157747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Макет с изображением">
  <p:cSld name="4_Макет с изображением">
    <p:bg>
      <p:bgPr>
        <a:solidFill>
          <a:srgbClr val="5047D4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7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462" name="Google Shape;462;p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77"/>
          <p:cNvSpPr>
            <a:spLocks noGrp="1"/>
          </p:cNvSpPr>
          <p:nvPr>
            <p:ph type="pic" idx="2"/>
          </p:nvPr>
        </p:nvSpPr>
        <p:spPr>
          <a:xfrm>
            <a:off x="-15389" y="-6096"/>
            <a:ext cx="4244609" cy="5157747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 с ноутбуком">
  <p:cSld name="1_Макет с ноутбуком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8"/>
          <p:cNvSpPr/>
          <p:nvPr/>
        </p:nvSpPr>
        <p:spPr>
          <a:xfrm>
            <a:off x="0" y="0"/>
            <a:ext cx="6965950" cy="6932613"/>
          </a:xfrm>
          <a:custGeom>
            <a:avLst/>
            <a:gdLst/>
            <a:ahLst/>
            <a:cxnLst/>
            <a:rect l="l" t="t" r="r" b="b"/>
            <a:pathLst>
              <a:path w="6890771" h="6858000" extrusionOk="0">
                <a:moveTo>
                  <a:pt x="0" y="0"/>
                </a:moveTo>
                <a:lnTo>
                  <a:pt x="6890771" y="0"/>
                </a:lnTo>
                <a:lnTo>
                  <a:pt x="189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7058"/>
            </a:schemeClr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p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2400" y="677863"/>
            <a:ext cx="6780213" cy="398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78"/>
          <p:cNvSpPr>
            <a:spLocks noGrp="1"/>
          </p:cNvSpPr>
          <p:nvPr>
            <p:ph type="pic" idx="2"/>
          </p:nvPr>
        </p:nvSpPr>
        <p:spPr>
          <a:xfrm>
            <a:off x="4797747" y="952500"/>
            <a:ext cx="5100633" cy="32040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69" name="Google Shape;469;p78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Макет с ноутбуком">
  <p:cSld name="2_Макет с ноутбуком">
    <p:bg>
      <p:bgPr>
        <a:solidFill>
          <a:srgbClr val="5047D7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2400" y="677863"/>
            <a:ext cx="6780213" cy="39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79"/>
          <p:cNvSpPr/>
          <p:nvPr/>
        </p:nvSpPr>
        <p:spPr>
          <a:xfrm>
            <a:off x="0" y="0"/>
            <a:ext cx="6965950" cy="6932613"/>
          </a:xfrm>
          <a:custGeom>
            <a:avLst/>
            <a:gdLst/>
            <a:ahLst/>
            <a:cxnLst/>
            <a:rect l="l" t="t" r="r" b="b"/>
            <a:pathLst>
              <a:path w="6890771" h="6858000" extrusionOk="0">
                <a:moveTo>
                  <a:pt x="0" y="0"/>
                </a:moveTo>
                <a:lnTo>
                  <a:pt x="6890771" y="0"/>
                </a:lnTo>
                <a:lnTo>
                  <a:pt x="189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>
              <a:alpha val="0"/>
            </a:schemeClr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3" name="Google Shape;473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79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75" name="Google Shape;475;p79"/>
          <p:cNvSpPr>
            <a:spLocks noGrp="1"/>
          </p:cNvSpPr>
          <p:nvPr>
            <p:ph type="pic" idx="2"/>
          </p:nvPr>
        </p:nvSpPr>
        <p:spPr>
          <a:xfrm>
            <a:off x="4797747" y="952500"/>
            <a:ext cx="5100633" cy="32040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 с компьютером">
  <p:cSld name="1_Макет с компьютером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80"/>
          <p:cNvSpPr/>
          <p:nvPr/>
        </p:nvSpPr>
        <p:spPr>
          <a:xfrm>
            <a:off x="0" y="0"/>
            <a:ext cx="6965950" cy="6932613"/>
          </a:xfrm>
          <a:custGeom>
            <a:avLst/>
            <a:gdLst/>
            <a:ahLst/>
            <a:cxnLst/>
            <a:rect l="l" t="t" r="r" b="b"/>
            <a:pathLst>
              <a:path w="6890771" h="6858000" extrusionOk="0">
                <a:moveTo>
                  <a:pt x="0" y="0"/>
                </a:moveTo>
                <a:lnTo>
                  <a:pt x="6890771" y="0"/>
                </a:lnTo>
                <a:lnTo>
                  <a:pt x="189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7058"/>
            </a:schemeClr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6463" y="652463"/>
            <a:ext cx="4900612" cy="41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80"/>
          <p:cNvSpPr>
            <a:spLocks noGrp="1"/>
          </p:cNvSpPr>
          <p:nvPr>
            <p:ph type="pic" idx="2"/>
          </p:nvPr>
        </p:nvSpPr>
        <p:spPr>
          <a:xfrm>
            <a:off x="4940875" y="890586"/>
            <a:ext cx="4464000" cy="25560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81" name="Google Shape;481;p80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Макет с компьютером">
  <p:cSld name="2_Макет с компьютером">
    <p:bg>
      <p:bgPr>
        <a:solidFill>
          <a:srgbClr val="5047D4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81"/>
          <p:cNvSpPr/>
          <p:nvPr/>
        </p:nvSpPr>
        <p:spPr>
          <a:xfrm>
            <a:off x="0" y="0"/>
            <a:ext cx="6965950" cy="6932613"/>
          </a:xfrm>
          <a:custGeom>
            <a:avLst/>
            <a:gdLst/>
            <a:ahLst/>
            <a:cxnLst/>
            <a:rect l="l" t="t" r="r" b="b"/>
            <a:pathLst>
              <a:path w="6890771" h="6858000" extrusionOk="0">
                <a:moveTo>
                  <a:pt x="0" y="0"/>
                </a:moveTo>
                <a:lnTo>
                  <a:pt x="6890771" y="0"/>
                </a:lnTo>
                <a:lnTo>
                  <a:pt x="189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>
              <a:alpha val="0"/>
            </a:schemeClr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4" name="Google Shape;484;p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6463" y="652463"/>
            <a:ext cx="4900612" cy="419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81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87" name="Google Shape;487;p81"/>
          <p:cNvSpPr>
            <a:spLocks noGrp="1"/>
          </p:cNvSpPr>
          <p:nvPr>
            <p:ph type="pic" idx="2"/>
          </p:nvPr>
        </p:nvSpPr>
        <p:spPr>
          <a:xfrm>
            <a:off x="4940875" y="890586"/>
            <a:ext cx="4464000" cy="25560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 с изображением">
  <p:cSld name="1_Макет с изображением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>
            <a:spLocks noGrp="1"/>
          </p:cNvSpPr>
          <p:nvPr>
            <p:ph type="pic" idx="2"/>
          </p:nvPr>
        </p:nvSpPr>
        <p:spPr>
          <a:xfrm>
            <a:off x="4569282" y="-14409"/>
            <a:ext cx="4579500" cy="51630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6" name="Google Shape;36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5" y="287338"/>
            <a:ext cx="769188" cy="142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 с экраном">
  <p:cSld name="1_Макет с экраном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99284" y="729916"/>
            <a:ext cx="5566611" cy="3595103"/>
          </a:xfrm>
          <a:prstGeom prst="rect">
            <a:avLst/>
          </a:prstGeom>
          <a:noFill/>
          <a:ln>
            <a:noFill/>
          </a:ln>
          <a:effectLst>
            <a:outerShdw blurRad="177800" dist="38100" dir="4140000" sx="102000" sy="102000" algn="tr" rotWithShape="0">
              <a:srgbClr val="000000">
                <a:alpha val="5098"/>
              </a:srgbClr>
            </a:outerShdw>
          </a:effectLst>
        </p:spPr>
      </p:pic>
      <p:sp>
        <p:nvSpPr>
          <p:cNvPr id="490" name="Google Shape;490;p82"/>
          <p:cNvSpPr/>
          <p:nvPr/>
        </p:nvSpPr>
        <p:spPr>
          <a:xfrm>
            <a:off x="0" y="0"/>
            <a:ext cx="6965950" cy="6932613"/>
          </a:xfrm>
          <a:custGeom>
            <a:avLst/>
            <a:gdLst/>
            <a:ahLst/>
            <a:cxnLst/>
            <a:rect l="l" t="t" r="r" b="b"/>
            <a:pathLst>
              <a:path w="6890771" h="6858000" extrusionOk="0">
                <a:moveTo>
                  <a:pt x="0" y="0"/>
                </a:moveTo>
                <a:lnTo>
                  <a:pt x="6890771" y="0"/>
                </a:lnTo>
                <a:lnTo>
                  <a:pt x="189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7058"/>
            </a:schemeClr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1" name="Google Shape;491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82"/>
          <p:cNvSpPr>
            <a:spLocks noGrp="1"/>
          </p:cNvSpPr>
          <p:nvPr>
            <p:ph type="pic" idx="2"/>
          </p:nvPr>
        </p:nvSpPr>
        <p:spPr>
          <a:xfrm>
            <a:off x="4568743" y="1127213"/>
            <a:ext cx="5093368" cy="2892337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493" name="Google Shape;493;p82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Макет с экраном">
  <p:cSld name="2_Макет с экраном">
    <p:bg>
      <p:bgPr>
        <a:solidFill>
          <a:srgbClr val="5047D4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83"/>
          <p:cNvSpPr/>
          <p:nvPr/>
        </p:nvSpPr>
        <p:spPr>
          <a:xfrm>
            <a:off x="0" y="0"/>
            <a:ext cx="6965950" cy="6932613"/>
          </a:xfrm>
          <a:custGeom>
            <a:avLst/>
            <a:gdLst/>
            <a:ahLst/>
            <a:cxnLst/>
            <a:rect l="l" t="t" r="r" b="b"/>
            <a:pathLst>
              <a:path w="6890771" h="6858000" extrusionOk="0">
                <a:moveTo>
                  <a:pt x="0" y="0"/>
                </a:moveTo>
                <a:lnTo>
                  <a:pt x="6890771" y="0"/>
                </a:lnTo>
                <a:lnTo>
                  <a:pt x="189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7058"/>
            </a:schemeClr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83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497" name="Google Shape;497;p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9284" y="729916"/>
            <a:ext cx="5566611" cy="3595103"/>
          </a:xfrm>
          <a:prstGeom prst="rect">
            <a:avLst/>
          </a:prstGeom>
          <a:noFill/>
          <a:ln>
            <a:noFill/>
          </a:ln>
          <a:effectLst>
            <a:outerShdw blurRad="177800" dist="38100" dir="4140000" sx="102000" sy="102000" algn="tr" rotWithShape="0">
              <a:srgbClr val="000000">
                <a:alpha val="5098"/>
              </a:srgbClr>
            </a:outerShdw>
          </a:effectLst>
        </p:spPr>
      </p:pic>
      <p:sp>
        <p:nvSpPr>
          <p:cNvPr id="499" name="Google Shape;499;p83"/>
          <p:cNvSpPr>
            <a:spLocks noGrp="1"/>
          </p:cNvSpPr>
          <p:nvPr>
            <p:ph type="pic" idx="2"/>
          </p:nvPr>
        </p:nvSpPr>
        <p:spPr>
          <a:xfrm>
            <a:off x="4568743" y="1127213"/>
            <a:ext cx="5093368" cy="2892337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 с планшетом">
  <p:cSld name="1_Макет с планшетом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84"/>
          <p:cNvSpPr/>
          <p:nvPr/>
        </p:nvSpPr>
        <p:spPr>
          <a:xfrm>
            <a:off x="0" y="0"/>
            <a:ext cx="6965950" cy="6932613"/>
          </a:xfrm>
          <a:custGeom>
            <a:avLst/>
            <a:gdLst/>
            <a:ahLst/>
            <a:cxnLst/>
            <a:rect l="l" t="t" r="r" b="b"/>
            <a:pathLst>
              <a:path w="6890771" h="6858000" extrusionOk="0">
                <a:moveTo>
                  <a:pt x="0" y="0"/>
                </a:moveTo>
                <a:lnTo>
                  <a:pt x="6890771" y="0"/>
                </a:lnTo>
                <a:lnTo>
                  <a:pt x="189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7058"/>
            </a:schemeClr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2" name="Google Shape;502;p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734815" y="1360235"/>
            <a:ext cx="5661979" cy="4038789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84"/>
          <p:cNvSpPr>
            <a:spLocks noGrp="1"/>
          </p:cNvSpPr>
          <p:nvPr>
            <p:ph type="pic" idx="2"/>
          </p:nvPr>
        </p:nvSpPr>
        <p:spPr>
          <a:xfrm>
            <a:off x="4866323" y="1125858"/>
            <a:ext cx="3398520" cy="4640581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505" name="Google Shape;505;p84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Макет с планшетом">
  <p:cSld name="2_Макет с планшетом">
    <p:bg>
      <p:bgPr>
        <a:solidFill>
          <a:srgbClr val="5047D4"/>
        </a:soli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5"/>
          <p:cNvSpPr/>
          <p:nvPr/>
        </p:nvSpPr>
        <p:spPr>
          <a:xfrm>
            <a:off x="0" y="0"/>
            <a:ext cx="6965950" cy="6932613"/>
          </a:xfrm>
          <a:custGeom>
            <a:avLst/>
            <a:gdLst/>
            <a:ahLst/>
            <a:cxnLst/>
            <a:rect l="l" t="t" r="r" b="b"/>
            <a:pathLst>
              <a:path w="6890771" h="6858000" extrusionOk="0">
                <a:moveTo>
                  <a:pt x="0" y="0"/>
                </a:moveTo>
                <a:lnTo>
                  <a:pt x="6890771" y="0"/>
                </a:lnTo>
                <a:lnTo>
                  <a:pt x="189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>
              <a:alpha val="0"/>
            </a:schemeClr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8" name="Google Shape;508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3734815" y="1360235"/>
            <a:ext cx="5661979" cy="4038789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85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10" name="Google Shape;510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85"/>
          <p:cNvSpPr>
            <a:spLocks noGrp="1"/>
          </p:cNvSpPr>
          <p:nvPr>
            <p:ph type="pic" idx="2"/>
          </p:nvPr>
        </p:nvSpPr>
        <p:spPr>
          <a:xfrm>
            <a:off x="4866323" y="1125858"/>
            <a:ext cx="3398520" cy="4640581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 с телефоном">
  <p:cSld name="1_Макет с телефоном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86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15" name="Google Shape;515;p86"/>
          <p:cNvSpPr/>
          <p:nvPr/>
        </p:nvSpPr>
        <p:spPr>
          <a:xfrm>
            <a:off x="0" y="-329782"/>
            <a:ext cx="7545846" cy="7509734"/>
          </a:xfrm>
          <a:custGeom>
            <a:avLst/>
            <a:gdLst/>
            <a:ahLst/>
            <a:cxnLst/>
            <a:rect l="l" t="t" r="r" b="b"/>
            <a:pathLst>
              <a:path w="6890771" h="6858000" extrusionOk="0">
                <a:moveTo>
                  <a:pt x="0" y="0"/>
                </a:moveTo>
                <a:lnTo>
                  <a:pt x="6890771" y="0"/>
                </a:lnTo>
                <a:lnTo>
                  <a:pt x="189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7058"/>
            </a:schemeClr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6" name="Google Shape;516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4522151" y="-1168202"/>
            <a:ext cx="4294821" cy="734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3687" y="722369"/>
            <a:ext cx="1548673" cy="3157317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86"/>
          <p:cNvSpPr>
            <a:spLocks noGrp="1"/>
          </p:cNvSpPr>
          <p:nvPr>
            <p:ph type="pic" idx="2"/>
          </p:nvPr>
        </p:nvSpPr>
        <p:spPr>
          <a:xfrm>
            <a:off x="6004560" y="1125855"/>
            <a:ext cx="1343025" cy="2371725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Макет с телефоном">
  <p:cSld name="2_Макет с телефоном">
    <p:bg>
      <p:bgPr>
        <a:solidFill>
          <a:srgbClr val="5047D4"/>
        </a:solidFill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7"/>
          <p:cNvSpPr/>
          <p:nvPr/>
        </p:nvSpPr>
        <p:spPr>
          <a:xfrm>
            <a:off x="0" y="-329782"/>
            <a:ext cx="7545846" cy="7509734"/>
          </a:xfrm>
          <a:custGeom>
            <a:avLst/>
            <a:gdLst/>
            <a:ahLst/>
            <a:cxnLst/>
            <a:rect l="l" t="t" r="r" b="b"/>
            <a:pathLst>
              <a:path w="6890771" h="6858000" extrusionOk="0">
                <a:moveTo>
                  <a:pt x="0" y="0"/>
                </a:moveTo>
                <a:lnTo>
                  <a:pt x="6890771" y="0"/>
                </a:lnTo>
                <a:lnTo>
                  <a:pt x="189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>
              <a:alpha val="0"/>
            </a:schemeClr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87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22" name="Google Shape;522;p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22151" y="-1168202"/>
            <a:ext cx="4294821" cy="734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3687" y="722369"/>
            <a:ext cx="1548673" cy="3157317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87"/>
          <p:cNvSpPr>
            <a:spLocks noGrp="1"/>
          </p:cNvSpPr>
          <p:nvPr>
            <p:ph type="pic" idx="2"/>
          </p:nvPr>
        </p:nvSpPr>
        <p:spPr>
          <a:xfrm>
            <a:off x="6004560" y="1125855"/>
            <a:ext cx="1343025" cy="2371725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pic>
        <p:nvPicPr>
          <p:cNvPr id="525" name="Google Shape;525;p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Макет с телефоном">
  <p:cSld name="3_Макет с телефоном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88"/>
          <p:cNvSpPr/>
          <p:nvPr/>
        </p:nvSpPr>
        <p:spPr>
          <a:xfrm>
            <a:off x="0" y="0"/>
            <a:ext cx="6965950" cy="6932613"/>
          </a:xfrm>
          <a:custGeom>
            <a:avLst/>
            <a:gdLst/>
            <a:ahLst/>
            <a:cxnLst/>
            <a:rect l="l" t="t" r="r" b="b"/>
            <a:pathLst>
              <a:path w="6890771" h="6858000" extrusionOk="0">
                <a:moveTo>
                  <a:pt x="0" y="0"/>
                </a:moveTo>
                <a:lnTo>
                  <a:pt x="6890771" y="0"/>
                </a:lnTo>
                <a:lnTo>
                  <a:pt x="1899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5047D4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88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29" name="Google Shape;529;p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19799" y="1161497"/>
            <a:ext cx="1693252" cy="3452072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88"/>
          <p:cNvSpPr>
            <a:spLocks noGrp="1"/>
          </p:cNvSpPr>
          <p:nvPr>
            <p:ph type="pic" idx="2"/>
          </p:nvPr>
        </p:nvSpPr>
        <p:spPr>
          <a:xfrm>
            <a:off x="3837428" y="1593720"/>
            <a:ext cx="1468406" cy="259314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531" name="Google Shape;531;p88"/>
          <p:cNvSpPr>
            <a:spLocks noGrp="1"/>
          </p:cNvSpPr>
          <p:nvPr>
            <p:ph type="pic" idx="3"/>
          </p:nvPr>
        </p:nvSpPr>
        <p:spPr>
          <a:xfrm>
            <a:off x="5572966" y="1588957"/>
            <a:ext cx="1468406" cy="259314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532" name="Google Shape;532;p88"/>
          <p:cNvSpPr>
            <a:spLocks noGrp="1"/>
          </p:cNvSpPr>
          <p:nvPr>
            <p:ph type="pic" idx="4"/>
          </p:nvPr>
        </p:nvSpPr>
        <p:spPr>
          <a:xfrm>
            <a:off x="2088559" y="1588957"/>
            <a:ext cx="1468406" cy="259314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533" name="Google Shape;533;p88"/>
          <p:cNvSpPr>
            <a:spLocks noGrp="1"/>
          </p:cNvSpPr>
          <p:nvPr>
            <p:ph type="pic" idx="5"/>
          </p:nvPr>
        </p:nvSpPr>
        <p:spPr>
          <a:xfrm>
            <a:off x="457319" y="1588957"/>
            <a:ext cx="1468406" cy="259314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534" name="Google Shape;534;p88"/>
          <p:cNvSpPr>
            <a:spLocks noGrp="1"/>
          </p:cNvSpPr>
          <p:nvPr>
            <p:ph type="pic" idx="6"/>
          </p:nvPr>
        </p:nvSpPr>
        <p:spPr>
          <a:xfrm>
            <a:off x="7207125" y="1588957"/>
            <a:ext cx="1468406" cy="259314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pic>
        <p:nvPicPr>
          <p:cNvPr id="535" name="Google Shape;535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Макет с телефоном">
  <p:cSld name="4_Макет с телефоном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89"/>
          <p:cNvSpPr/>
          <p:nvPr/>
        </p:nvSpPr>
        <p:spPr>
          <a:xfrm>
            <a:off x="0" y="0"/>
            <a:ext cx="6965950" cy="6932613"/>
          </a:xfrm>
          <a:custGeom>
            <a:avLst/>
            <a:gdLst/>
            <a:ahLst/>
            <a:cxnLst/>
            <a:rect l="l" t="t" r="r" b="b"/>
            <a:pathLst>
              <a:path w="6890771" h="6858000" extrusionOk="0">
                <a:moveTo>
                  <a:pt x="0" y="0"/>
                </a:moveTo>
                <a:lnTo>
                  <a:pt x="6890771" y="0"/>
                </a:lnTo>
                <a:lnTo>
                  <a:pt x="189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7058"/>
            </a:schemeClr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8" name="Google Shape;538;p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89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40" name="Google Shape;540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9799" y="1161497"/>
            <a:ext cx="1693252" cy="3452072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89"/>
          <p:cNvSpPr>
            <a:spLocks noGrp="1"/>
          </p:cNvSpPr>
          <p:nvPr>
            <p:ph type="pic" idx="2"/>
          </p:nvPr>
        </p:nvSpPr>
        <p:spPr>
          <a:xfrm>
            <a:off x="3837428" y="1593720"/>
            <a:ext cx="1468406" cy="259314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542" name="Google Shape;542;p89"/>
          <p:cNvSpPr>
            <a:spLocks noGrp="1"/>
          </p:cNvSpPr>
          <p:nvPr>
            <p:ph type="pic" idx="3"/>
          </p:nvPr>
        </p:nvSpPr>
        <p:spPr>
          <a:xfrm>
            <a:off x="5572966" y="1588957"/>
            <a:ext cx="1468406" cy="259314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543" name="Google Shape;543;p89"/>
          <p:cNvSpPr>
            <a:spLocks noGrp="1"/>
          </p:cNvSpPr>
          <p:nvPr>
            <p:ph type="pic" idx="4"/>
          </p:nvPr>
        </p:nvSpPr>
        <p:spPr>
          <a:xfrm>
            <a:off x="2088559" y="1588957"/>
            <a:ext cx="1468406" cy="259314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544" name="Google Shape;544;p89"/>
          <p:cNvSpPr>
            <a:spLocks noGrp="1"/>
          </p:cNvSpPr>
          <p:nvPr>
            <p:ph type="pic" idx="5"/>
          </p:nvPr>
        </p:nvSpPr>
        <p:spPr>
          <a:xfrm>
            <a:off x="457319" y="1588957"/>
            <a:ext cx="1468406" cy="259314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545" name="Google Shape;545;p89"/>
          <p:cNvSpPr>
            <a:spLocks noGrp="1"/>
          </p:cNvSpPr>
          <p:nvPr>
            <p:ph type="pic" idx="6"/>
          </p:nvPr>
        </p:nvSpPr>
        <p:spPr>
          <a:xfrm>
            <a:off x="7207125" y="1588957"/>
            <a:ext cx="1468406" cy="259314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Макет с телефоном">
  <p:cSld name="5_Макет с телефоном">
    <p:bg>
      <p:bgPr>
        <a:solidFill>
          <a:srgbClr val="5047D4"/>
        </a:soli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90"/>
          <p:cNvSpPr/>
          <p:nvPr/>
        </p:nvSpPr>
        <p:spPr>
          <a:xfrm>
            <a:off x="0" y="0"/>
            <a:ext cx="6965950" cy="6932613"/>
          </a:xfrm>
          <a:custGeom>
            <a:avLst/>
            <a:gdLst/>
            <a:ahLst/>
            <a:cxnLst/>
            <a:rect l="l" t="t" r="r" b="b"/>
            <a:pathLst>
              <a:path w="6890771" h="6858000" extrusionOk="0">
                <a:moveTo>
                  <a:pt x="0" y="0"/>
                </a:moveTo>
                <a:lnTo>
                  <a:pt x="6890771" y="0"/>
                </a:lnTo>
                <a:lnTo>
                  <a:pt x="189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>
              <a:alpha val="0"/>
            </a:schemeClr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90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49" name="Google Shape;549;p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9799" y="1161497"/>
            <a:ext cx="1693252" cy="3452072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90"/>
          <p:cNvSpPr>
            <a:spLocks noGrp="1"/>
          </p:cNvSpPr>
          <p:nvPr>
            <p:ph type="pic" idx="2"/>
          </p:nvPr>
        </p:nvSpPr>
        <p:spPr>
          <a:xfrm>
            <a:off x="3837428" y="1593720"/>
            <a:ext cx="1468406" cy="259314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552" name="Google Shape;552;p90"/>
          <p:cNvSpPr>
            <a:spLocks noGrp="1"/>
          </p:cNvSpPr>
          <p:nvPr>
            <p:ph type="pic" idx="3"/>
          </p:nvPr>
        </p:nvSpPr>
        <p:spPr>
          <a:xfrm>
            <a:off x="5572966" y="1588957"/>
            <a:ext cx="1468406" cy="259314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553" name="Google Shape;553;p90"/>
          <p:cNvSpPr>
            <a:spLocks noGrp="1"/>
          </p:cNvSpPr>
          <p:nvPr>
            <p:ph type="pic" idx="4"/>
          </p:nvPr>
        </p:nvSpPr>
        <p:spPr>
          <a:xfrm>
            <a:off x="2088559" y="1588957"/>
            <a:ext cx="1468406" cy="259314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554" name="Google Shape;554;p90"/>
          <p:cNvSpPr>
            <a:spLocks noGrp="1"/>
          </p:cNvSpPr>
          <p:nvPr>
            <p:ph type="pic" idx="5"/>
          </p:nvPr>
        </p:nvSpPr>
        <p:spPr>
          <a:xfrm>
            <a:off x="457319" y="1588957"/>
            <a:ext cx="1468406" cy="259314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555" name="Google Shape;555;p90"/>
          <p:cNvSpPr>
            <a:spLocks noGrp="1"/>
          </p:cNvSpPr>
          <p:nvPr>
            <p:ph type="pic" idx="6"/>
          </p:nvPr>
        </p:nvSpPr>
        <p:spPr>
          <a:xfrm>
            <a:off x="7207125" y="1588957"/>
            <a:ext cx="1468406" cy="259314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Макет с телефоном">
  <p:cSld name="6_Макет с телефоном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91"/>
          <p:cNvSpPr/>
          <p:nvPr/>
        </p:nvSpPr>
        <p:spPr>
          <a:xfrm>
            <a:off x="0" y="0"/>
            <a:ext cx="6965950" cy="6932613"/>
          </a:xfrm>
          <a:custGeom>
            <a:avLst/>
            <a:gdLst/>
            <a:ahLst/>
            <a:cxnLst/>
            <a:rect l="l" t="t" r="r" b="b"/>
            <a:pathLst>
              <a:path w="6890771" h="6858000" extrusionOk="0">
                <a:moveTo>
                  <a:pt x="0" y="0"/>
                </a:moveTo>
                <a:lnTo>
                  <a:pt x="6890771" y="0"/>
                </a:lnTo>
                <a:lnTo>
                  <a:pt x="189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7058"/>
            </a:schemeClr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8" name="Google Shape;558;p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91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60" name="Google Shape;560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4734" y="-1230588"/>
            <a:ext cx="1693252" cy="3452072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91"/>
          <p:cNvSpPr>
            <a:spLocks noGrp="1"/>
          </p:cNvSpPr>
          <p:nvPr>
            <p:ph type="pic" idx="2"/>
          </p:nvPr>
        </p:nvSpPr>
        <p:spPr>
          <a:xfrm>
            <a:off x="4932363" y="-798365"/>
            <a:ext cx="1468406" cy="259314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pic>
        <p:nvPicPr>
          <p:cNvPr id="562" name="Google Shape;562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8948" y="1034497"/>
            <a:ext cx="1693252" cy="3452072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91"/>
          <p:cNvSpPr>
            <a:spLocks noGrp="1"/>
          </p:cNvSpPr>
          <p:nvPr>
            <p:ph type="pic" idx="3"/>
          </p:nvPr>
        </p:nvSpPr>
        <p:spPr>
          <a:xfrm>
            <a:off x="7136577" y="1466720"/>
            <a:ext cx="1468406" cy="259314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pic>
        <p:nvPicPr>
          <p:cNvPr id="564" name="Google Shape;564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0309" y="2919636"/>
            <a:ext cx="1693252" cy="3452072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1"/>
          <p:cNvSpPr>
            <a:spLocks noGrp="1"/>
          </p:cNvSpPr>
          <p:nvPr>
            <p:ph type="pic" idx="4"/>
          </p:nvPr>
        </p:nvSpPr>
        <p:spPr>
          <a:xfrm>
            <a:off x="4937938" y="3351859"/>
            <a:ext cx="1468406" cy="259314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Макет с ноутбуком">
  <p:cSld name="2_Макет с ноутбуком">
    <p:bg>
      <p:bgPr>
        <a:solidFill>
          <a:srgbClr val="002A3A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2400" y="677863"/>
            <a:ext cx="6780213" cy="39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0" name="Google Shape;40;p10"/>
          <p:cNvSpPr>
            <a:spLocks noGrp="1"/>
          </p:cNvSpPr>
          <p:nvPr>
            <p:ph type="pic" idx="2"/>
          </p:nvPr>
        </p:nvSpPr>
        <p:spPr>
          <a:xfrm>
            <a:off x="4797747" y="952500"/>
            <a:ext cx="5100600" cy="320400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12" scaled="0"/>
          </a:gradFill>
          <a:ln>
            <a:noFill/>
          </a:ln>
        </p:spPr>
      </p:sp>
      <p:pic>
        <p:nvPicPr>
          <p:cNvPr id="41" name="Google Shape;4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365" y="287338"/>
            <a:ext cx="769188" cy="1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Макет с телефоном">
  <p:cSld name="7_Макет с телефоном">
    <p:bg>
      <p:bgPr>
        <a:solidFill>
          <a:srgbClr val="5047D4"/>
        </a:solidFill>
        <a:effectLst/>
      </p:bgPr>
    </p:bg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92"/>
          <p:cNvSpPr/>
          <p:nvPr/>
        </p:nvSpPr>
        <p:spPr>
          <a:xfrm>
            <a:off x="0" y="0"/>
            <a:ext cx="6965950" cy="6932613"/>
          </a:xfrm>
          <a:custGeom>
            <a:avLst/>
            <a:gdLst/>
            <a:ahLst/>
            <a:cxnLst/>
            <a:rect l="l" t="t" r="r" b="b"/>
            <a:pathLst>
              <a:path w="6890771" h="6858000" extrusionOk="0">
                <a:moveTo>
                  <a:pt x="0" y="0"/>
                </a:moveTo>
                <a:lnTo>
                  <a:pt x="6890771" y="0"/>
                </a:lnTo>
                <a:lnTo>
                  <a:pt x="189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>
              <a:alpha val="0"/>
            </a:schemeClr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92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69" name="Google Shape;569;p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4734" y="-1230588"/>
            <a:ext cx="1693252" cy="3452072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92"/>
          <p:cNvSpPr>
            <a:spLocks noGrp="1"/>
          </p:cNvSpPr>
          <p:nvPr>
            <p:ph type="pic" idx="2"/>
          </p:nvPr>
        </p:nvSpPr>
        <p:spPr>
          <a:xfrm>
            <a:off x="4932363" y="-798365"/>
            <a:ext cx="1468406" cy="259314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pic>
        <p:nvPicPr>
          <p:cNvPr id="572" name="Google Shape;572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8948" y="1034497"/>
            <a:ext cx="1693252" cy="3452072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92"/>
          <p:cNvSpPr>
            <a:spLocks noGrp="1"/>
          </p:cNvSpPr>
          <p:nvPr>
            <p:ph type="pic" idx="3"/>
          </p:nvPr>
        </p:nvSpPr>
        <p:spPr>
          <a:xfrm>
            <a:off x="7136577" y="1466720"/>
            <a:ext cx="1468406" cy="259314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pic>
        <p:nvPicPr>
          <p:cNvPr id="574" name="Google Shape;574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0309" y="2919636"/>
            <a:ext cx="1693252" cy="3452072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92"/>
          <p:cNvSpPr>
            <a:spLocks noGrp="1"/>
          </p:cNvSpPr>
          <p:nvPr>
            <p:ph type="pic" idx="4"/>
          </p:nvPr>
        </p:nvSpPr>
        <p:spPr>
          <a:xfrm>
            <a:off x="4937938" y="3351859"/>
            <a:ext cx="1468406" cy="259314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Макет с телефоном">
  <p:cSld name="8_Макет с телефоном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3"/>
          <p:cNvSpPr/>
          <p:nvPr/>
        </p:nvSpPr>
        <p:spPr>
          <a:xfrm>
            <a:off x="0" y="0"/>
            <a:ext cx="6965950" cy="6932613"/>
          </a:xfrm>
          <a:custGeom>
            <a:avLst/>
            <a:gdLst/>
            <a:ahLst/>
            <a:cxnLst/>
            <a:rect l="l" t="t" r="r" b="b"/>
            <a:pathLst>
              <a:path w="6890771" h="6858000" extrusionOk="0">
                <a:moveTo>
                  <a:pt x="0" y="0"/>
                </a:moveTo>
                <a:lnTo>
                  <a:pt x="6890771" y="0"/>
                </a:lnTo>
                <a:lnTo>
                  <a:pt x="189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dk1">
              <a:alpha val="7058"/>
            </a:schemeClr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8" name="Google Shape;578;p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93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80" name="Google Shape;580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5" y="1034497"/>
            <a:ext cx="1693252" cy="3452072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93"/>
          <p:cNvSpPr>
            <a:spLocks noGrp="1"/>
          </p:cNvSpPr>
          <p:nvPr>
            <p:ph type="pic" idx="2"/>
          </p:nvPr>
        </p:nvSpPr>
        <p:spPr>
          <a:xfrm>
            <a:off x="476404" y="1466720"/>
            <a:ext cx="1468406" cy="259314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pic>
        <p:nvPicPr>
          <p:cNvPr id="582" name="Google Shape;582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7516" y="1034497"/>
            <a:ext cx="1693252" cy="3452072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93"/>
          <p:cNvSpPr>
            <a:spLocks noGrp="1"/>
          </p:cNvSpPr>
          <p:nvPr>
            <p:ph type="pic" idx="3"/>
          </p:nvPr>
        </p:nvSpPr>
        <p:spPr>
          <a:xfrm>
            <a:off x="2395145" y="1466720"/>
            <a:ext cx="1468406" cy="259314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Макет с телефоном">
  <p:cSld name="9_Макет с телефоном">
    <p:bg>
      <p:bgPr>
        <a:solidFill>
          <a:srgbClr val="5047D4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94"/>
          <p:cNvSpPr/>
          <p:nvPr/>
        </p:nvSpPr>
        <p:spPr>
          <a:xfrm>
            <a:off x="0" y="0"/>
            <a:ext cx="6965950" cy="6932613"/>
          </a:xfrm>
          <a:custGeom>
            <a:avLst/>
            <a:gdLst/>
            <a:ahLst/>
            <a:cxnLst/>
            <a:rect l="l" t="t" r="r" b="b"/>
            <a:pathLst>
              <a:path w="6890771" h="6858000" extrusionOk="0">
                <a:moveTo>
                  <a:pt x="0" y="0"/>
                </a:moveTo>
                <a:lnTo>
                  <a:pt x="6890771" y="0"/>
                </a:lnTo>
                <a:lnTo>
                  <a:pt x="189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>
              <a:alpha val="0"/>
            </a:schemeClr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Arial"/>
              <a:buNone/>
            </a:pPr>
            <a:endParaRPr sz="202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94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87" name="Google Shape;587;p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5" y="1034497"/>
            <a:ext cx="1693252" cy="3452072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94"/>
          <p:cNvSpPr>
            <a:spLocks noGrp="1"/>
          </p:cNvSpPr>
          <p:nvPr>
            <p:ph type="pic" idx="2"/>
          </p:nvPr>
        </p:nvSpPr>
        <p:spPr>
          <a:xfrm>
            <a:off x="476404" y="1466720"/>
            <a:ext cx="1468406" cy="259314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pic>
        <p:nvPicPr>
          <p:cNvPr id="590" name="Google Shape;590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7516" y="1034497"/>
            <a:ext cx="1693252" cy="3452072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94"/>
          <p:cNvSpPr>
            <a:spLocks noGrp="1"/>
          </p:cNvSpPr>
          <p:nvPr>
            <p:ph type="pic" idx="3"/>
          </p:nvPr>
        </p:nvSpPr>
        <p:spPr>
          <a:xfrm>
            <a:off x="2395145" y="1466720"/>
            <a:ext cx="1468406" cy="2593140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Макет с экранами телефона">
  <p:cSld name="1_Макет с экранами телефона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95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95" name="Google Shape;595;p95"/>
          <p:cNvSpPr>
            <a:spLocks noGrp="1"/>
          </p:cNvSpPr>
          <p:nvPr>
            <p:ph type="pic" idx="2"/>
          </p:nvPr>
        </p:nvSpPr>
        <p:spPr>
          <a:xfrm>
            <a:off x="4582361" y="-329931"/>
            <a:ext cx="1565657" cy="2764881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0980"/>
              </a:srgbClr>
            </a:outerShdw>
          </a:effectLst>
        </p:spPr>
      </p:sp>
      <p:sp>
        <p:nvSpPr>
          <p:cNvPr id="596" name="Google Shape;596;p95"/>
          <p:cNvSpPr>
            <a:spLocks noGrp="1"/>
          </p:cNvSpPr>
          <p:nvPr>
            <p:ph type="pic" idx="3"/>
          </p:nvPr>
        </p:nvSpPr>
        <p:spPr>
          <a:xfrm>
            <a:off x="4582361" y="2729370"/>
            <a:ext cx="1565657" cy="2764881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0980"/>
              </a:srgbClr>
            </a:outerShdw>
          </a:effectLst>
        </p:spPr>
      </p:sp>
      <p:sp>
        <p:nvSpPr>
          <p:cNvPr id="597" name="Google Shape;597;p95"/>
          <p:cNvSpPr>
            <a:spLocks noGrp="1"/>
          </p:cNvSpPr>
          <p:nvPr>
            <p:ph type="pic" idx="4"/>
          </p:nvPr>
        </p:nvSpPr>
        <p:spPr>
          <a:xfrm>
            <a:off x="6399901" y="-1843583"/>
            <a:ext cx="1565657" cy="2764881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0980"/>
              </a:srgbClr>
            </a:outerShdw>
          </a:effectLst>
        </p:spPr>
      </p:sp>
      <p:sp>
        <p:nvSpPr>
          <p:cNvPr id="598" name="Google Shape;598;p95"/>
          <p:cNvSpPr>
            <a:spLocks noGrp="1"/>
          </p:cNvSpPr>
          <p:nvPr>
            <p:ph type="pic" idx="5"/>
          </p:nvPr>
        </p:nvSpPr>
        <p:spPr>
          <a:xfrm>
            <a:off x="6399901" y="1189309"/>
            <a:ext cx="1565657" cy="2764881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0980"/>
              </a:srgbClr>
            </a:outerShdw>
          </a:effectLst>
        </p:spPr>
      </p:sp>
      <p:sp>
        <p:nvSpPr>
          <p:cNvPr id="599" name="Google Shape;599;p95"/>
          <p:cNvSpPr>
            <a:spLocks noGrp="1"/>
          </p:cNvSpPr>
          <p:nvPr>
            <p:ph type="pic" idx="6"/>
          </p:nvPr>
        </p:nvSpPr>
        <p:spPr>
          <a:xfrm>
            <a:off x="8188134" y="-193131"/>
            <a:ext cx="1565657" cy="2764881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0980"/>
              </a:srgbClr>
            </a:outerShdw>
          </a:effectLst>
        </p:spPr>
      </p:sp>
      <p:sp>
        <p:nvSpPr>
          <p:cNvPr id="600" name="Google Shape;600;p95"/>
          <p:cNvSpPr>
            <a:spLocks noGrp="1"/>
          </p:cNvSpPr>
          <p:nvPr>
            <p:ph type="pic" idx="7"/>
          </p:nvPr>
        </p:nvSpPr>
        <p:spPr>
          <a:xfrm>
            <a:off x="8188134" y="2866169"/>
            <a:ext cx="1565657" cy="2764881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0980"/>
              </a:srgbClr>
            </a:outerShdw>
          </a:effectLst>
        </p:spPr>
      </p:sp>
      <p:sp>
        <p:nvSpPr>
          <p:cNvPr id="601" name="Google Shape;601;p95"/>
          <p:cNvSpPr>
            <a:spLocks noGrp="1"/>
          </p:cNvSpPr>
          <p:nvPr>
            <p:ph type="pic" idx="8"/>
          </p:nvPr>
        </p:nvSpPr>
        <p:spPr>
          <a:xfrm>
            <a:off x="6399901" y="4222201"/>
            <a:ext cx="1565657" cy="2764881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0980"/>
              </a:srgbClr>
            </a:outerShdw>
          </a:effectLst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Макет с экранами телефона">
  <p:cSld name="2_Макет с экранами телефона">
    <p:bg>
      <p:bgPr>
        <a:solidFill>
          <a:srgbClr val="5047D4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96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604" name="Google Shape;604;p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96"/>
          <p:cNvSpPr>
            <a:spLocks noGrp="1"/>
          </p:cNvSpPr>
          <p:nvPr>
            <p:ph type="pic" idx="2"/>
          </p:nvPr>
        </p:nvSpPr>
        <p:spPr>
          <a:xfrm>
            <a:off x="4582361" y="-329931"/>
            <a:ext cx="1565657" cy="2764881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0980"/>
              </a:srgbClr>
            </a:outerShdw>
          </a:effectLst>
        </p:spPr>
      </p:sp>
      <p:sp>
        <p:nvSpPr>
          <p:cNvPr id="606" name="Google Shape;606;p96"/>
          <p:cNvSpPr>
            <a:spLocks noGrp="1"/>
          </p:cNvSpPr>
          <p:nvPr>
            <p:ph type="pic" idx="3"/>
          </p:nvPr>
        </p:nvSpPr>
        <p:spPr>
          <a:xfrm>
            <a:off x="4582361" y="2729370"/>
            <a:ext cx="1565657" cy="2764881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0980"/>
              </a:srgbClr>
            </a:outerShdw>
          </a:effectLst>
        </p:spPr>
      </p:sp>
      <p:sp>
        <p:nvSpPr>
          <p:cNvPr id="607" name="Google Shape;607;p96"/>
          <p:cNvSpPr>
            <a:spLocks noGrp="1"/>
          </p:cNvSpPr>
          <p:nvPr>
            <p:ph type="pic" idx="4"/>
          </p:nvPr>
        </p:nvSpPr>
        <p:spPr>
          <a:xfrm>
            <a:off x="6399901" y="-1843583"/>
            <a:ext cx="1565657" cy="2764881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0980"/>
              </a:srgbClr>
            </a:outerShdw>
          </a:effectLst>
        </p:spPr>
      </p:sp>
      <p:sp>
        <p:nvSpPr>
          <p:cNvPr id="608" name="Google Shape;608;p96"/>
          <p:cNvSpPr>
            <a:spLocks noGrp="1"/>
          </p:cNvSpPr>
          <p:nvPr>
            <p:ph type="pic" idx="5"/>
          </p:nvPr>
        </p:nvSpPr>
        <p:spPr>
          <a:xfrm>
            <a:off x="6399901" y="1189309"/>
            <a:ext cx="1565657" cy="2764881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0980"/>
              </a:srgbClr>
            </a:outerShdw>
          </a:effectLst>
        </p:spPr>
      </p:sp>
      <p:sp>
        <p:nvSpPr>
          <p:cNvPr id="609" name="Google Shape;609;p96"/>
          <p:cNvSpPr>
            <a:spLocks noGrp="1"/>
          </p:cNvSpPr>
          <p:nvPr>
            <p:ph type="pic" idx="6"/>
          </p:nvPr>
        </p:nvSpPr>
        <p:spPr>
          <a:xfrm>
            <a:off x="8188134" y="-193131"/>
            <a:ext cx="1565657" cy="2764881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0980"/>
              </a:srgbClr>
            </a:outerShdw>
          </a:effectLst>
        </p:spPr>
      </p:sp>
      <p:sp>
        <p:nvSpPr>
          <p:cNvPr id="610" name="Google Shape;610;p96"/>
          <p:cNvSpPr>
            <a:spLocks noGrp="1"/>
          </p:cNvSpPr>
          <p:nvPr>
            <p:ph type="pic" idx="7"/>
          </p:nvPr>
        </p:nvSpPr>
        <p:spPr>
          <a:xfrm>
            <a:off x="8188134" y="2866169"/>
            <a:ext cx="1565657" cy="2764881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0980"/>
              </a:srgbClr>
            </a:outerShdw>
          </a:effectLst>
        </p:spPr>
      </p:sp>
      <p:sp>
        <p:nvSpPr>
          <p:cNvPr id="611" name="Google Shape;611;p96"/>
          <p:cNvSpPr>
            <a:spLocks noGrp="1"/>
          </p:cNvSpPr>
          <p:nvPr>
            <p:ph type="pic" idx="8"/>
          </p:nvPr>
        </p:nvSpPr>
        <p:spPr>
          <a:xfrm>
            <a:off x="6399901" y="4222201"/>
            <a:ext cx="1565657" cy="2764881"/>
          </a:xfrm>
          <a:prstGeom prst="rect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  <a:effectLst>
            <a:outerShdw blurRad="177800" sx="102000" sy="102000" algn="ctr" rotWithShape="0">
              <a:srgbClr val="000000">
                <a:alpha val="10980"/>
              </a:srgbClr>
            </a:outerShdw>
          </a:effectLst>
        </p:spPr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оготипы">
  <p:cSld name="Логотипы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363" y="287338"/>
            <a:ext cx="636587" cy="125412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97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15" name="Google Shape;615;p97"/>
          <p:cNvSpPr>
            <a:spLocks noGrp="1"/>
          </p:cNvSpPr>
          <p:nvPr>
            <p:ph type="pic" idx="2"/>
          </p:nvPr>
        </p:nvSpPr>
        <p:spPr>
          <a:xfrm>
            <a:off x="835025" y="1438122"/>
            <a:ext cx="1274763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6" name="Google Shape;616;p97"/>
          <p:cNvSpPr>
            <a:spLocks noGrp="1"/>
          </p:cNvSpPr>
          <p:nvPr>
            <p:ph type="pic" idx="3"/>
          </p:nvPr>
        </p:nvSpPr>
        <p:spPr>
          <a:xfrm>
            <a:off x="7159625" y="1438122"/>
            <a:ext cx="1274763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7" name="Google Shape;617;p97"/>
          <p:cNvSpPr>
            <a:spLocks noGrp="1"/>
          </p:cNvSpPr>
          <p:nvPr>
            <p:ph type="pic" idx="4"/>
          </p:nvPr>
        </p:nvSpPr>
        <p:spPr>
          <a:xfrm>
            <a:off x="5578475" y="1438122"/>
            <a:ext cx="1274763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8" name="Google Shape;618;p97"/>
          <p:cNvSpPr>
            <a:spLocks noGrp="1"/>
          </p:cNvSpPr>
          <p:nvPr>
            <p:ph type="pic" idx="5"/>
          </p:nvPr>
        </p:nvSpPr>
        <p:spPr>
          <a:xfrm>
            <a:off x="3997325" y="1438122"/>
            <a:ext cx="1274763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p97"/>
          <p:cNvSpPr>
            <a:spLocks noGrp="1"/>
          </p:cNvSpPr>
          <p:nvPr>
            <p:ph type="pic" idx="6"/>
          </p:nvPr>
        </p:nvSpPr>
        <p:spPr>
          <a:xfrm>
            <a:off x="2416175" y="1438122"/>
            <a:ext cx="1274763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0" name="Google Shape;620;p97"/>
          <p:cNvSpPr>
            <a:spLocks noGrp="1"/>
          </p:cNvSpPr>
          <p:nvPr>
            <p:ph type="pic" idx="7"/>
          </p:nvPr>
        </p:nvSpPr>
        <p:spPr>
          <a:xfrm>
            <a:off x="835025" y="3981412"/>
            <a:ext cx="1274763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1" name="Google Shape;621;p97"/>
          <p:cNvSpPr>
            <a:spLocks noGrp="1"/>
          </p:cNvSpPr>
          <p:nvPr>
            <p:ph type="pic" idx="8"/>
          </p:nvPr>
        </p:nvSpPr>
        <p:spPr>
          <a:xfrm>
            <a:off x="7159625" y="3981412"/>
            <a:ext cx="1274763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97"/>
          <p:cNvSpPr>
            <a:spLocks noGrp="1"/>
          </p:cNvSpPr>
          <p:nvPr>
            <p:ph type="pic" idx="9"/>
          </p:nvPr>
        </p:nvSpPr>
        <p:spPr>
          <a:xfrm>
            <a:off x="5578475" y="3981412"/>
            <a:ext cx="1274763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3" name="Google Shape;623;p97"/>
          <p:cNvSpPr>
            <a:spLocks noGrp="1"/>
          </p:cNvSpPr>
          <p:nvPr>
            <p:ph type="pic" idx="13"/>
          </p:nvPr>
        </p:nvSpPr>
        <p:spPr>
          <a:xfrm>
            <a:off x="3997325" y="3981412"/>
            <a:ext cx="1274763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4" name="Google Shape;624;p97"/>
          <p:cNvSpPr>
            <a:spLocks noGrp="1"/>
          </p:cNvSpPr>
          <p:nvPr>
            <p:ph type="pic" idx="14"/>
          </p:nvPr>
        </p:nvSpPr>
        <p:spPr>
          <a:xfrm>
            <a:off x="2416175" y="3981412"/>
            <a:ext cx="1274763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5" name="Google Shape;625;p97"/>
          <p:cNvSpPr>
            <a:spLocks noGrp="1"/>
          </p:cNvSpPr>
          <p:nvPr>
            <p:ph type="pic" idx="15"/>
          </p:nvPr>
        </p:nvSpPr>
        <p:spPr>
          <a:xfrm>
            <a:off x="835025" y="3133648"/>
            <a:ext cx="1274763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6" name="Google Shape;626;p97"/>
          <p:cNvSpPr>
            <a:spLocks noGrp="1"/>
          </p:cNvSpPr>
          <p:nvPr>
            <p:ph type="pic" idx="16"/>
          </p:nvPr>
        </p:nvSpPr>
        <p:spPr>
          <a:xfrm>
            <a:off x="7159625" y="3133648"/>
            <a:ext cx="1274763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7" name="Google Shape;627;p97"/>
          <p:cNvSpPr>
            <a:spLocks noGrp="1"/>
          </p:cNvSpPr>
          <p:nvPr>
            <p:ph type="pic" idx="17"/>
          </p:nvPr>
        </p:nvSpPr>
        <p:spPr>
          <a:xfrm>
            <a:off x="5578475" y="3133648"/>
            <a:ext cx="1274763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8" name="Google Shape;628;p97"/>
          <p:cNvSpPr>
            <a:spLocks noGrp="1"/>
          </p:cNvSpPr>
          <p:nvPr>
            <p:ph type="pic" idx="18"/>
          </p:nvPr>
        </p:nvSpPr>
        <p:spPr>
          <a:xfrm>
            <a:off x="3997325" y="3133648"/>
            <a:ext cx="1274763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9" name="Google Shape;629;p97"/>
          <p:cNvSpPr>
            <a:spLocks noGrp="1"/>
          </p:cNvSpPr>
          <p:nvPr>
            <p:ph type="pic" idx="19"/>
          </p:nvPr>
        </p:nvSpPr>
        <p:spPr>
          <a:xfrm>
            <a:off x="2416175" y="3133648"/>
            <a:ext cx="1274763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p97"/>
          <p:cNvSpPr>
            <a:spLocks noGrp="1"/>
          </p:cNvSpPr>
          <p:nvPr>
            <p:ph type="pic" idx="20"/>
          </p:nvPr>
        </p:nvSpPr>
        <p:spPr>
          <a:xfrm>
            <a:off x="835025" y="2285885"/>
            <a:ext cx="1274763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p97"/>
          <p:cNvSpPr>
            <a:spLocks noGrp="1"/>
          </p:cNvSpPr>
          <p:nvPr>
            <p:ph type="pic" idx="21"/>
          </p:nvPr>
        </p:nvSpPr>
        <p:spPr>
          <a:xfrm>
            <a:off x="7159625" y="2285885"/>
            <a:ext cx="1274763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97"/>
          <p:cNvSpPr>
            <a:spLocks noGrp="1"/>
          </p:cNvSpPr>
          <p:nvPr>
            <p:ph type="pic" idx="22"/>
          </p:nvPr>
        </p:nvSpPr>
        <p:spPr>
          <a:xfrm>
            <a:off x="5578475" y="2285885"/>
            <a:ext cx="1274763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p97"/>
          <p:cNvSpPr>
            <a:spLocks noGrp="1"/>
          </p:cNvSpPr>
          <p:nvPr>
            <p:ph type="pic" idx="23"/>
          </p:nvPr>
        </p:nvSpPr>
        <p:spPr>
          <a:xfrm>
            <a:off x="3997325" y="2285885"/>
            <a:ext cx="1274763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4" name="Google Shape;634;p97"/>
          <p:cNvSpPr>
            <a:spLocks noGrp="1"/>
          </p:cNvSpPr>
          <p:nvPr>
            <p:ph type="pic" idx="24"/>
          </p:nvPr>
        </p:nvSpPr>
        <p:spPr>
          <a:xfrm>
            <a:off x="2416175" y="2285885"/>
            <a:ext cx="1274763" cy="647700"/>
          </a:xfrm>
          <a:prstGeom prst="rect">
            <a:avLst/>
          </a:prstGeom>
          <a:noFill/>
          <a:ln w="9525" cap="flat" cmpd="sng">
            <a:solidFill>
              <a:srgbClr val="CECECE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90.xml"/><Relationship Id="rId47" Type="http://schemas.openxmlformats.org/officeDocument/2006/relationships/slideLayout" Target="../slideLayouts/slideLayout95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45" Type="http://schemas.openxmlformats.org/officeDocument/2006/relationships/slideLayout" Target="../slideLayouts/slideLayout93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4" Type="http://schemas.openxmlformats.org/officeDocument/2006/relationships/slideLayout" Target="../slideLayouts/slideLayout92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slideLayout" Target="../slideLayouts/slideLayout91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4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68.xml"/><Relationship Id="rId41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720725" y="720725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8000" bIns="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002A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3C3E4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3C3E4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3C3E4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3C3E4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3C3E4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3C3E4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3C3E4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3C3E44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720725" y="1790700"/>
            <a:ext cx="7886700" cy="16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800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A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2A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2A3A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002A3A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2A3A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13">
          <p15:clr>
            <a:srgbClr val="F26B43"/>
          </p15:clr>
        </p15:guide>
        <p15:guide id="2" pos="226">
          <p15:clr>
            <a:srgbClr val="F26B43"/>
          </p15:clr>
        </p15:guide>
        <p15:guide id="3" pos="453">
          <p15:clr>
            <a:srgbClr val="5ACBF0"/>
          </p15:clr>
        </p15:guide>
        <p15:guide id="4" pos="5488">
          <p15:clr>
            <a:srgbClr val="F26B43"/>
          </p15:clr>
        </p15:guide>
        <p15:guide id="5" orient="horz" pos="1620">
          <p15:clr>
            <a:srgbClr val="5ACBF0"/>
          </p15:clr>
        </p15:guide>
        <p15:guide id="6" pos="2880">
          <p15:clr>
            <a:srgbClr val="5ACBF0"/>
          </p15:clr>
        </p15:guide>
        <p15:guide id="7" pos="3311">
          <p15:clr>
            <a:srgbClr val="5ACBF0"/>
          </p15:clr>
        </p15:guide>
        <p15:guide id="8" pos="3107">
          <p15:clr>
            <a:srgbClr val="5ACBF0"/>
          </p15:clr>
        </p15:guide>
        <p15:guide id="9" pos="2653">
          <p15:clr>
            <a:srgbClr val="5ACBF0"/>
          </p15:clr>
        </p15:guide>
        <p15:guide id="10" orient="horz" pos="44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0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763" cy="1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2" name="Google Shape;312;p50"/>
          <p:cNvSpPr txBox="1">
            <a:spLocks noGrp="1"/>
          </p:cNvSpPr>
          <p:nvPr>
            <p:ph type="title"/>
          </p:nvPr>
        </p:nvSpPr>
        <p:spPr>
          <a:xfrm>
            <a:off x="720725" y="720725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8000" bIns="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3C3E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3C3E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3C3E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3C3E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3C3E4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3C3E4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3C3E4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3C3E4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300" b="0" i="0" u="none" strike="noStrike" cap="none">
                <a:solidFill>
                  <a:srgbClr val="3C3E4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Google Shape;313;p50"/>
          <p:cNvSpPr txBox="1">
            <a:spLocks noGrp="1"/>
          </p:cNvSpPr>
          <p:nvPr>
            <p:ph type="body" idx="1"/>
          </p:nvPr>
        </p:nvSpPr>
        <p:spPr>
          <a:xfrm>
            <a:off x="720725" y="1790700"/>
            <a:ext cx="7886700" cy="165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800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3C3E4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C3E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3C3E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3C3E4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8C8C8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3729" r:id="rId34"/>
    <p:sldLayoutId id="2147483730" r:id="rId35"/>
    <p:sldLayoutId id="2147483731" r:id="rId36"/>
    <p:sldLayoutId id="2147483732" r:id="rId37"/>
    <p:sldLayoutId id="2147483733" r:id="rId38"/>
    <p:sldLayoutId id="2147483734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1" r:id="rId46"/>
    <p:sldLayoutId id="2147483742" r:id="rId4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13">
          <p15:clr>
            <a:srgbClr val="F26B43"/>
          </p15:clr>
        </p15:guide>
        <p15:guide id="2" pos="226">
          <p15:clr>
            <a:srgbClr val="F26B43"/>
          </p15:clr>
        </p15:guide>
        <p15:guide id="3" pos="453">
          <p15:clr>
            <a:srgbClr val="5ACBF0"/>
          </p15:clr>
        </p15:guide>
        <p15:guide id="4" pos="5488">
          <p15:clr>
            <a:srgbClr val="F26B43"/>
          </p15:clr>
        </p15:guide>
        <p15:guide id="5" orient="horz" pos="1620">
          <p15:clr>
            <a:srgbClr val="5ACBF0"/>
          </p15:clr>
        </p15:guide>
        <p15:guide id="6" pos="2880">
          <p15:clr>
            <a:srgbClr val="5ACBF0"/>
          </p15:clr>
        </p15:guide>
        <p15:guide id="7" pos="3311">
          <p15:clr>
            <a:srgbClr val="5ACBF0"/>
          </p15:clr>
        </p15:guide>
        <p15:guide id="8" pos="3107">
          <p15:clr>
            <a:srgbClr val="5ACBF0"/>
          </p15:clr>
        </p15:guide>
        <p15:guide id="9" pos="2653">
          <p15:clr>
            <a:srgbClr val="5ACBF0"/>
          </p15:clr>
        </p15:guide>
        <p15:guide id="10" orient="horz" pos="44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98"/>
          <p:cNvSpPr/>
          <p:nvPr/>
        </p:nvSpPr>
        <p:spPr>
          <a:xfrm>
            <a:off x="150750" y="151050"/>
            <a:ext cx="8823300" cy="4841400"/>
          </a:xfrm>
          <a:prstGeom prst="roundRect">
            <a:avLst>
              <a:gd name="adj" fmla="val 2358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98"/>
          <p:cNvSpPr txBox="1"/>
          <p:nvPr/>
        </p:nvSpPr>
        <p:spPr>
          <a:xfrm>
            <a:off x="720725" y="1166925"/>
            <a:ext cx="48177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800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3800" b="1" i="0" u="none" strike="noStrike" cap="none">
                <a:solidFill>
                  <a:srgbClr val="002A3A"/>
                </a:solidFill>
                <a:latin typeface="Montserrat"/>
                <a:ea typeface="Montserrat"/>
                <a:cs typeface="Montserrat"/>
                <a:sym typeface="Montserrat"/>
              </a:rPr>
              <a:t>DWH без CDI — </a:t>
            </a:r>
            <a:br>
              <a:rPr lang="ru-RU" sz="3800" b="1" i="0" u="none" strike="noStrike" cap="none">
                <a:solidFill>
                  <a:srgbClr val="002A3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3800" b="1" i="0" u="none" strike="noStrike" cap="none">
                <a:solidFill>
                  <a:srgbClr val="002A3A"/>
                </a:solidFill>
                <a:latin typeface="Montserrat"/>
                <a:ea typeface="Montserrat"/>
                <a:cs typeface="Montserrat"/>
                <a:sym typeface="Montserrat"/>
              </a:rPr>
              <a:t>деньги на ветер: </a:t>
            </a:r>
            <a:endParaRPr sz="3800" b="1" i="0" u="none" strike="noStrike" cap="none">
              <a:solidFill>
                <a:srgbClr val="002A3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1" name="Google Shape;641;p98"/>
          <p:cNvSpPr txBox="1"/>
          <p:nvPr/>
        </p:nvSpPr>
        <p:spPr>
          <a:xfrm>
            <a:off x="720725" y="3989950"/>
            <a:ext cx="3706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800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b="1" i="0" u="none" strike="noStrike" cap="none">
                <a:solidFill>
                  <a:srgbClr val="002A3A"/>
                </a:solidFill>
                <a:latin typeface="Montserrat"/>
                <a:ea typeface="Montserrat"/>
                <a:cs typeface="Montserrat"/>
                <a:sym typeface="Montserrat"/>
              </a:rPr>
              <a:t>Сергей Фолимонов </a:t>
            </a:r>
            <a:br>
              <a:rPr lang="ru-RU" b="1" i="0" u="none" strike="noStrike" cap="none">
                <a:solidFill>
                  <a:srgbClr val="002A3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b="0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PO DWH, Profile Service, CDI</a:t>
            </a:r>
            <a:endParaRPr b="0" i="0" u="none" strike="noStrike" cap="non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2" name="Google Shape;642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9" y="350376"/>
            <a:ext cx="873600" cy="1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9350" y="1021151"/>
            <a:ext cx="3492849" cy="3492849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98"/>
          <p:cNvSpPr txBox="1"/>
          <p:nvPr/>
        </p:nvSpPr>
        <p:spPr>
          <a:xfrm>
            <a:off x="650825" y="2336625"/>
            <a:ext cx="4287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что мы узнали о DWH </a:t>
            </a:r>
            <a:br>
              <a:rPr lang="ru-RU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при внедрении CDI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07"/>
          <p:cNvSpPr/>
          <p:nvPr/>
        </p:nvSpPr>
        <p:spPr>
          <a:xfrm>
            <a:off x="150750" y="151050"/>
            <a:ext cx="8823300" cy="4841400"/>
          </a:xfrm>
          <a:prstGeom prst="roundRect">
            <a:avLst>
              <a:gd name="adj" fmla="val 2358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1" name="Google Shape;901;p1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9" y="350376"/>
            <a:ext cx="873600" cy="1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2" name="Google Shape;902;p107"/>
          <p:cNvSpPr txBox="1"/>
          <p:nvPr/>
        </p:nvSpPr>
        <p:spPr>
          <a:xfrm>
            <a:off x="568986" y="1398672"/>
            <a:ext cx="54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DWH</a:t>
            </a:r>
            <a:endParaRPr sz="1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903" name="Google Shape;903;p107"/>
          <p:cNvSpPr txBox="1"/>
          <p:nvPr/>
        </p:nvSpPr>
        <p:spPr>
          <a:xfrm>
            <a:off x="285463" y="2378475"/>
            <a:ext cx="1109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SnowFlake</a:t>
            </a:r>
            <a:endParaRPr sz="1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904" name="Google Shape;904;p107"/>
          <p:cNvSpPr/>
          <p:nvPr/>
        </p:nvSpPr>
        <p:spPr>
          <a:xfrm rot="5400000">
            <a:off x="670701" y="1923375"/>
            <a:ext cx="338700" cy="33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107"/>
          <p:cNvSpPr txBox="1"/>
          <p:nvPr/>
        </p:nvSpPr>
        <p:spPr>
          <a:xfrm>
            <a:off x="1301401" y="1398675"/>
            <a:ext cx="154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Инфраструктура</a:t>
            </a:r>
            <a:endParaRPr sz="1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906" name="Google Shape;906;p107"/>
          <p:cNvSpPr txBox="1"/>
          <p:nvPr/>
        </p:nvSpPr>
        <p:spPr>
          <a:xfrm>
            <a:off x="1584388" y="2378475"/>
            <a:ext cx="975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None/>
            </a:pPr>
            <a:r>
              <a:rPr lang="ru-RU" sz="1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Kubernete, </a:t>
            </a:r>
            <a:endParaRPr sz="10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None/>
            </a:pPr>
            <a:r>
              <a:rPr lang="ru-RU" sz="1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Azure</a:t>
            </a:r>
            <a:endParaRPr sz="10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7" name="Google Shape;907;p107"/>
          <p:cNvSpPr/>
          <p:nvPr/>
        </p:nvSpPr>
        <p:spPr>
          <a:xfrm rot="5400000">
            <a:off x="1902637" y="1923375"/>
            <a:ext cx="338700" cy="33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107"/>
          <p:cNvSpPr txBox="1"/>
          <p:nvPr/>
        </p:nvSpPr>
        <p:spPr>
          <a:xfrm>
            <a:off x="3126204" y="1398672"/>
            <a:ext cx="52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Логи</a:t>
            </a:r>
            <a:endParaRPr sz="1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909" name="Google Shape;909;p107"/>
          <p:cNvSpPr txBox="1"/>
          <p:nvPr/>
        </p:nvSpPr>
        <p:spPr>
          <a:xfrm>
            <a:off x="2842600" y="2378475"/>
            <a:ext cx="1090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None/>
            </a:pPr>
            <a:r>
              <a:rPr lang="ru-RU" sz="1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Elasticsearch</a:t>
            </a:r>
            <a:endParaRPr sz="10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0" name="Google Shape;910;p107"/>
          <p:cNvSpPr/>
          <p:nvPr/>
        </p:nvSpPr>
        <p:spPr>
          <a:xfrm rot="5400000">
            <a:off x="3218610" y="1923375"/>
            <a:ext cx="338700" cy="33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107"/>
          <p:cNvSpPr txBox="1"/>
          <p:nvPr/>
        </p:nvSpPr>
        <p:spPr>
          <a:xfrm>
            <a:off x="4090389" y="1398672"/>
            <a:ext cx="117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Оркестратор / Шедулер</a:t>
            </a:r>
            <a:endParaRPr sz="1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912" name="Google Shape;912;p107"/>
          <p:cNvSpPr txBox="1"/>
          <p:nvPr/>
        </p:nvSpPr>
        <p:spPr>
          <a:xfrm>
            <a:off x="4131146" y="2378475"/>
            <a:ext cx="1090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None/>
            </a:pPr>
            <a:r>
              <a:rPr lang="ru-RU" sz="1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Prefect, TeamCity</a:t>
            </a:r>
            <a:endParaRPr sz="10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3" name="Google Shape;913;p107"/>
          <p:cNvSpPr/>
          <p:nvPr/>
        </p:nvSpPr>
        <p:spPr>
          <a:xfrm rot="5400000">
            <a:off x="4507158" y="1923375"/>
            <a:ext cx="338700" cy="33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107"/>
          <p:cNvSpPr txBox="1"/>
          <p:nvPr/>
        </p:nvSpPr>
        <p:spPr>
          <a:xfrm>
            <a:off x="5837986" y="1398672"/>
            <a:ext cx="52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ETL</a:t>
            </a:r>
            <a:endParaRPr sz="1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915" name="Google Shape;915;p107"/>
          <p:cNvSpPr txBox="1"/>
          <p:nvPr/>
        </p:nvSpPr>
        <p:spPr>
          <a:xfrm>
            <a:off x="5142355" y="2378475"/>
            <a:ext cx="1914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None/>
            </a:pPr>
            <a:r>
              <a:rPr lang="ru-RU" sz="1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Централизованный Python проект</a:t>
            </a:r>
            <a:endParaRPr sz="10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6" name="Google Shape;916;p107"/>
          <p:cNvSpPr/>
          <p:nvPr/>
        </p:nvSpPr>
        <p:spPr>
          <a:xfrm rot="5400000">
            <a:off x="7382500" y="1923375"/>
            <a:ext cx="338700" cy="33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107"/>
          <p:cNvSpPr txBox="1"/>
          <p:nvPr/>
        </p:nvSpPr>
        <p:spPr>
          <a:xfrm>
            <a:off x="3028690" y="3158471"/>
            <a:ext cx="2454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Системы отчетности</a:t>
            </a: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07"/>
          <p:cNvSpPr txBox="1"/>
          <p:nvPr/>
        </p:nvSpPr>
        <p:spPr>
          <a:xfrm>
            <a:off x="876208" y="4430013"/>
            <a:ext cx="9168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SnowSight</a:t>
            </a:r>
            <a:endParaRPr sz="1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919" name="Google Shape;919;p107"/>
          <p:cNvSpPr txBox="1"/>
          <p:nvPr/>
        </p:nvSpPr>
        <p:spPr>
          <a:xfrm>
            <a:off x="2116134" y="4430013"/>
            <a:ext cx="430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PBI</a:t>
            </a:r>
            <a:endParaRPr sz="1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920" name="Google Shape;920;p107"/>
          <p:cNvSpPr txBox="1"/>
          <p:nvPr/>
        </p:nvSpPr>
        <p:spPr>
          <a:xfrm>
            <a:off x="2869510" y="4430013"/>
            <a:ext cx="7608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Superset</a:t>
            </a:r>
            <a:endParaRPr sz="1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921" name="Google Shape;921;p107"/>
          <p:cNvSpPr txBox="1"/>
          <p:nvPr/>
        </p:nvSpPr>
        <p:spPr>
          <a:xfrm>
            <a:off x="3838688" y="4430013"/>
            <a:ext cx="837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Телеграм</a:t>
            </a:r>
            <a:r>
              <a:rPr lang="ru-RU" sz="1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br>
              <a:rPr lang="ru-RU" sz="1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боты</a:t>
            </a:r>
            <a:endParaRPr sz="1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922" name="Google Shape;922;p107"/>
          <p:cNvSpPr txBox="1"/>
          <p:nvPr/>
        </p:nvSpPr>
        <p:spPr>
          <a:xfrm>
            <a:off x="4942240" y="4430013"/>
            <a:ext cx="8718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Слак</a:t>
            </a:r>
            <a:r>
              <a:rPr lang="ru-RU" sz="1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ru-RU" sz="1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боты</a:t>
            </a:r>
            <a:endParaRPr sz="1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923" name="Google Shape;923;p107"/>
          <p:cNvSpPr txBox="1"/>
          <p:nvPr/>
        </p:nvSpPr>
        <p:spPr>
          <a:xfrm>
            <a:off x="7448328" y="4430013"/>
            <a:ext cx="4461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и т.п.</a:t>
            </a:r>
            <a:endParaRPr sz="1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924" name="Google Shape;924;p107"/>
          <p:cNvSpPr/>
          <p:nvPr/>
        </p:nvSpPr>
        <p:spPr>
          <a:xfrm rot="5400000">
            <a:off x="5930397" y="1923375"/>
            <a:ext cx="338700" cy="33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107"/>
          <p:cNvSpPr txBox="1"/>
          <p:nvPr/>
        </p:nvSpPr>
        <p:spPr>
          <a:xfrm>
            <a:off x="6030507" y="4430013"/>
            <a:ext cx="103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Крон</a:t>
            </a:r>
            <a:r>
              <a:rPr lang="ru-RU" sz="1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ru-RU" sz="1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джобы отправки </a:t>
            </a:r>
            <a:br>
              <a:rPr lang="ru-RU" sz="1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на почту</a:t>
            </a:r>
            <a:endParaRPr sz="1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926" name="Google Shape;926;p107"/>
          <p:cNvSpPr txBox="1"/>
          <p:nvPr/>
        </p:nvSpPr>
        <p:spPr>
          <a:xfrm>
            <a:off x="6882175" y="1398675"/>
            <a:ext cx="133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Документация</a:t>
            </a:r>
            <a:endParaRPr sz="1000" b="1" i="0" u="none" strike="noStrike" cap="none">
              <a:solidFill>
                <a:schemeClr val="dk2"/>
              </a:solidFill>
            </a:endParaRPr>
          </a:p>
        </p:txBody>
      </p:sp>
      <p:sp>
        <p:nvSpPr>
          <p:cNvPr id="927" name="Google Shape;927;p107"/>
          <p:cNvSpPr txBox="1"/>
          <p:nvPr/>
        </p:nvSpPr>
        <p:spPr>
          <a:xfrm>
            <a:off x="7079599" y="2378475"/>
            <a:ext cx="944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None/>
            </a:pPr>
            <a:r>
              <a:rPr lang="ru-RU" sz="10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DataHub</a:t>
            </a:r>
            <a:endParaRPr sz="10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28" name="Google Shape;928;p107"/>
          <p:cNvCxnSpPr/>
          <p:nvPr/>
        </p:nvCxnSpPr>
        <p:spPr>
          <a:xfrm>
            <a:off x="4257600" y="3526536"/>
            <a:ext cx="0" cy="731700"/>
          </a:xfrm>
          <a:prstGeom prst="straightConnector1">
            <a:avLst/>
          </a:prstGeom>
          <a:noFill/>
          <a:ln w="12700" cap="rnd" cmpd="sng">
            <a:solidFill>
              <a:srgbClr val="AEAEB7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29" name="Google Shape;929;p107"/>
          <p:cNvCxnSpPr/>
          <p:nvPr/>
        </p:nvCxnSpPr>
        <p:spPr>
          <a:xfrm>
            <a:off x="5378190" y="3687975"/>
            <a:ext cx="0" cy="570300"/>
          </a:xfrm>
          <a:prstGeom prst="straightConnector1">
            <a:avLst/>
          </a:prstGeom>
          <a:noFill/>
          <a:ln w="12700" cap="rnd" cmpd="sng">
            <a:solidFill>
              <a:srgbClr val="AEAEB7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30" name="Google Shape;930;p107"/>
          <p:cNvCxnSpPr/>
          <p:nvPr/>
        </p:nvCxnSpPr>
        <p:spPr>
          <a:xfrm>
            <a:off x="6546957" y="3687975"/>
            <a:ext cx="0" cy="570300"/>
          </a:xfrm>
          <a:prstGeom prst="straightConnector1">
            <a:avLst/>
          </a:prstGeom>
          <a:noFill/>
          <a:ln w="12700" cap="rnd" cmpd="sng">
            <a:solidFill>
              <a:srgbClr val="AEAEB7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31" name="Google Shape;931;p107"/>
          <p:cNvCxnSpPr/>
          <p:nvPr/>
        </p:nvCxnSpPr>
        <p:spPr>
          <a:xfrm>
            <a:off x="7671340" y="3687975"/>
            <a:ext cx="0" cy="570300"/>
          </a:xfrm>
          <a:prstGeom prst="straightConnector1">
            <a:avLst/>
          </a:prstGeom>
          <a:noFill/>
          <a:ln w="12700" cap="rnd" cmpd="sng">
            <a:solidFill>
              <a:srgbClr val="AEAEB7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32" name="Google Shape;932;p107"/>
          <p:cNvCxnSpPr/>
          <p:nvPr/>
        </p:nvCxnSpPr>
        <p:spPr>
          <a:xfrm>
            <a:off x="3249910" y="3687975"/>
            <a:ext cx="0" cy="570300"/>
          </a:xfrm>
          <a:prstGeom prst="straightConnector1">
            <a:avLst/>
          </a:prstGeom>
          <a:noFill/>
          <a:ln w="12700" cap="rnd" cmpd="sng">
            <a:solidFill>
              <a:srgbClr val="AEAEB7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33" name="Google Shape;933;p107"/>
          <p:cNvCxnSpPr/>
          <p:nvPr/>
        </p:nvCxnSpPr>
        <p:spPr>
          <a:xfrm>
            <a:off x="2331284" y="3687975"/>
            <a:ext cx="0" cy="570300"/>
          </a:xfrm>
          <a:prstGeom prst="straightConnector1">
            <a:avLst/>
          </a:prstGeom>
          <a:noFill/>
          <a:ln w="12700" cap="rnd" cmpd="sng">
            <a:solidFill>
              <a:srgbClr val="AEAEB7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34" name="Google Shape;934;p107"/>
          <p:cNvCxnSpPr/>
          <p:nvPr/>
        </p:nvCxnSpPr>
        <p:spPr>
          <a:xfrm>
            <a:off x="1334633" y="3687975"/>
            <a:ext cx="0" cy="570300"/>
          </a:xfrm>
          <a:prstGeom prst="straightConnector1">
            <a:avLst/>
          </a:prstGeom>
          <a:noFill/>
          <a:ln w="12700" cap="rnd" cmpd="sng">
            <a:solidFill>
              <a:srgbClr val="AEAEB7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935" name="Google Shape;935;p107"/>
          <p:cNvCxnSpPr/>
          <p:nvPr/>
        </p:nvCxnSpPr>
        <p:spPr>
          <a:xfrm rot="10800000">
            <a:off x="1334740" y="3687975"/>
            <a:ext cx="6336600" cy="0"/>
          </a:xfrm>
          <a:prstGeom prst="straightConnector1">
            <a:avLst/>
          </a:prstGeom>
          <a:noFill/>
          <a:ln w="12700" cap="flat" cmpd="sng">
            <a:solidFill>
              <a:srgbClr val="AEAE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6" name="Google Shape;936;p107"/>
          <p:cNvSpPr txBox="1"/>
          <p:nvPr/>
        </p:nvSpPr>
        <p:spPr>
          <a:xfrm>
            <a:off x="358775" y="912225"/>
            <a:ext cx="583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A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Что под капотом аналитики</a:t>
            </a:r>
            <a:endParaRPr sz="2400" b="1">
              <a:solidFill>
                <a:srgbClr val="002A3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08"/>
          <p:cNvSpPr/>
          <p:nvPr/>
        </p:nvSpPr>
        <p:spPr>
          <a:xfrm>
            <a:off x="150750" y="151050"/>
            <a:ext cx="8823300" cy="4841400"/>
          </a:xfrm>
          <a:prstGeom prst="roundRect">
            <a:avLst>
              <a:gd name="adj" fmla="val 2358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3" name="Google Shape;943;p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9" y="350376"/>
            <a:ext cx="873600" cy="1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4" name="Google Shape;944;p108"/>
          <p:cNvSpPr txBox="1"/>
          <p:nvPr/>
        </p:nvSpPr>
        <p:spPr>
          <a:xfrm>
            <a:off x="358775" y="2406625"/>
            <a:ext cx="479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DWH</a:t>
            </a:r>
            <a:r>
              <a:rPr lang="ru-RU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>
                <a:latin typeface="Montserrat"/>
                <a:ea typeface="Montserrat"/>
                <a:cs typeface="Montserrat"/>
                <a:sym typeface="Montserrat"/>
              </a:rPr>
              <a:t>—</a:t>
            </a:r>
            <a:r>
              <a:rPr lang="ru-RU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Data Warehouse, централизованное место для хранилища всех данных в компании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5" name="Google Shape;945;p108"/>
          <p:cNvSpPr txBox="1"/>
          <p:nvPr/>
        </p:nvSpPr>
        <p:spPr>
          <a:xfrm>
            <a:off x="358775" y="3165600"/>
            <a:ext cx="4793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CDI (MDM)</a:t>
            </a:r>
            <a:r>
              <a:rPr lang="ru-RU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>
                <a:latin typeface="Montserrat"/>
                <a:ea typeface="Montserrat"/>
                <a:cs typeface="Montserrat"/>
                <a:sym typeface="Montserrat"/>
              </a:rPr>
              <a:t>—</a:t>
            </a:r>
            <a:r>
              <a:rPr lang="ru-RU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Customer Data Integration, Master Data Management system. Набор правил </a:t>
            </a:r>
            <a:br>
              <a:rPr lang="ru-RU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 процессов для определения “Золотой записи” клиента.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6" name="Google Shape;946;p108"/>
          <p:cNvSpPr txBox="1"/>
          <p:nvPr/>
        </p:nvSpPr>
        <p:spPr>
          <a:xfrm>
            <a:off x="358775" y="1467700"/>
            <a:ext cx="4793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Profile Service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-RU" dirty="0">
                <a:latin typeface="Montserrat"/>
                <a:ea typeface="Montserrat"/>
                <a:cs typeface="Montserrat"/>
                <a:sym typeface="Montserrat"/>
              </a:rPr>
              <a:t>—</a:t>
            </a:r>
            <a:r>
              <a:rPr lang="ru-RU" sz="14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сервис Сравни для хранения </a:t>
            </a:r>
            <a:br>
              <a:rPr lang="ru-RU" sz="14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4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 передачи данных клиентов в продукты компании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7" name="Google Shape;947;p108"/>
          <p:cNvSpPr txBox="1"/>
          <p:nvPr/>
        </p:nvSpPr>
        <p:spPr>
          <a:xfrm>
            <a:off x="358775" y="912225"/>
            <a:ext cx="780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2A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Про что сегодня будем разговаривать?</a:t>
            </a:r>
            <a:endParaRPr sz="2400" b="1" dirty="0">
              <a:solidFill>
                <a:srgbClr val="002A3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2A3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2A3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3A"/>
        </a:solidFill>
        <a:effectLst/>
      </p:bgPr>
    </p:bg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109"/>
          <p:cNvSpPr txBox="1"/>
          <p:nvPr/>
        </p:nvSpPr>
        <p:spPr>
          <a:xfrm>
            <a:off x="615563" y="954451"/>
            <a:ext cx="5143800" cy="28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0"/>
              <a:buFont typeface="Montserrat ExtraBold"/>
              <a:buNone/>
            </a:pPr>
            <a:r>
              <a:rPr lang="ru-RU" sz="28000" b="0" i="0" u="none" strike="noStrike" cap="none">
                <a:solidFill>
                  <a:srgbClr val="1E44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02</a:t>
            </a:r>
            <a:endParaRPr sz="28000" b="0" i="0" u="none" strike="noStrike" cap="none">
              <a:solidFill>
                <a:srgbClr val="1E445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54" name="Google Shape;954;p109"/>
          <p:cNvSpPr txBox="1">
            <a:spLocks noGrp="1"/>
          </p:cNvSpPr>
          <p:nvPr>
            <p:ph type="title"/>
          </p:nvPr>
        </p:nvSpPr>
        <p:spPr>
          <a:xfrm>
            <a:off x="719999" y="3254400"/>
            <a:ext cx="49515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Зачем нам </a:t>
            </a:r>
            <a:br>
              <a:rPr lang="ru-RU"/>
            </a:br>
            <a:r>
              <a:rPr lang="ru-RU"/>
              <a:t>“Золотая запись”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10"/>
          <p:cNvSpPr/>
          <p:nvPr/>
        </p:nvSpPr>
        <p:spPr>
          <a:xfrm>
            <a:off x="150750" y="151050"/>
            <a:ext cx="8823300" cy="4841400"/>
          </a:xfrm>
          <a:prstGeom prst="roundRect">
            <a:avLst>
              <a:gd name="adj" fmla="val 2358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0" name="Google Shape;960;p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9" y="350376"/>
            <a:ext cx="873600" cy="1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1" name="Google Shape;961;p110"/>
          <p:cNvSpPr txBox="1"/>
          <p:nvPr/>
        </p:nvSpPr>
        <p:spPr>
          <a:xfrm>
            <a:off x="358787" y="1361500"/>
            <a:ext cx="354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Почему решились внедрять CDI</a:t>
            </a:r>
            <a:endParaRPr sz="1400" b="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62" name="Google Shape;962;p110"/>
          <p:cNvSpPr txBox="1"/>
          <p:nvPr/>
        </p:nvSpPr>
        <p:spPr>
          <a:xfrm>
            <a:off x="4874700" y="1361500"/>
            <a:ext cx="268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Целевая картина</a:t>
            </a:r>
            <a:endParaRPr sz="1400" b="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963" name="Google Shape;963;p110"/>
          <p:cNvCxnSpPr/>
          <p:nvPr/>
        </p:nvCxnSpPr>
        <p:spPr>
          <a:xfrm>
            <a:off x="4217950" y="1361500"/>
            <a:ext cx="14700" cy="3339900"/>
          </a:xfrm>
          <a:prstGeom prst="straightConnector1">
            <a:avLst/>
          </a:prstGeom>
          <a:noFill/>
          <a:ln w="9525" cap="flat" cmpd="sng">
            <a:solidFill>
              <a:srgbClr val="0DD149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964" name="Google Shape;964;p110"/>
          <p:cNvCxnSpPr/>
          <p:nvPr/>
        </p:nvCxnSpPr>
        <p:spPr>
          <a:xfrm rot="10800000">
            <a:off x="432550" y="1761700"/>
            <a:ext cx="7584900" cy="4800"/>
          </a:xfrm>
          <a:prstGeom prst="straightConnector1">
            <a:avLst/>
          </a:prstGeom>
          <a:noFill/>
          <a:ln w="9525" cap="flat" cmpd="sng">
            <a:solidFill>
              <a:srgbClr val="0DD149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965" name="Google Shape;965;p110"/>
          <p:cNvSpPr txBox="1"/>
          <p:nvPr/>
        </p:nvSpPr>
        <p:spPr>
          <a:xfrm>
            <a:off x="372150" y="1872550"/>
            <a:ext cx="3543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Если клиент оформил два продукта </a:t>
            </a:r>
            <a:b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разные номера телефона, </a:t>
            </a:r>
            <a:b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то Сравни видит его как двух разных клиентов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110"/>
          <p:cNvSpPr txBox="1"/>
          <p:nvPr/>
        </p:nvSpPr>
        <p:spPr>
          <a:xfrm>
            <a:off x="373000" y="2748975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Тяжело рассчитывать LTV, возврат клиента и количество продуктов на клиента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110"/>
          <p:cNvSpPr txBox="1"/>
          <p:nvPr/>
        </p:nvSpPr>
        <p:spPr>
          <a:xfrm>
            <a:off x="373000" y="3580275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массовой персонализации нет инструментов, чтобы в точности увидеть актуальные данные клиента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110"/>
          <p:cNvSpPr txBox="1"/>
          <p:nvPr/>
        </p:nvSpPr>
        <p:spPr>
          <a:xfrm>
            <a:off x="4841000" y="187255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Единый источник “правды” для использования персональных данных клиента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110"/>
          <p:cNvSpPr txBox="1"/>
          <p:nvPr/>
        </p:nvSpPr>
        <p:spPr>
          <a:xfrm>
            <a:off x="4841000" y="3539475"/>
            <a:ext cx="30000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CRM получит доступ ко всем контактным данным клиента </a:t>
            </a:r>
            <a:b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для удобного поиска </a:t>
            </a:r>
            <a:b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использования самых релевантных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110"/>
          <p:cNvSpPr txBox="1"/>
          <p:nvPr/>
        </p:nvSpPr>
        <p:spPr>
          <a:xfrm>
            <a:off x="4841000" y="2748975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Простроены связи между клиентами и выявлены домохозяйства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110"/>
          <p:cNvSpPr txBox="1"/>
          <p:nvPr/>
        </p:nvSpPr>
        <p:spPr>
          <a:xfrm>
            <a:off x="358775" y="912225"/>
            <a:ext cx="744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A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 чего начали и к чему хотим прийти?</a:t>
            </a:r>
            <a:endParaRPr sz="2400" b="1">
              <a:solidFill>
                <a:srgbClr val="002A3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2A3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2A3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3A"/>
        </a:solidFill>
        <a:effectLst/>
      </p:bgPr>
    </p:bg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11"/>
          <p:cNvSpPr txBox="1"/>
          <p:nvPr/>
        </p:nvSpPr>
        <p:spPr>
          <a:xfrm>
            <a:off x="615563" y="954451"/>
            <a:ext cx="5143800" cy="28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0"/>
              <a:buFont typeface="Montserrat ExtraBold"/>
              <a:buNone/>
            </a:pPr>
            <a:r>
              <a:rPr lang="ru-RU" sz="28000" b="0" i="0" u="none" strike="noStrike" cap="none">
                <a:solidFill>
                  <a:srgbClr val="1E44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</a:t>
            </a:r>
            <a:r>
              <a:rPr lang="ru-RU" sz="28000">
                <a:solidFill>
                  <a:srgbClr val="1E44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3</a:t>
            </a:r>
            <a:endParaRPr sz="28000" b="0" i="0" u="none" strike="noStrike" cap="none">
              <a:solidFill>
                <a:srgbClr val="1E445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8" name="Google Shape;978;p111"/>
          <p:cNvSpPr txBox="1">
            <a:spLocks noGrp="1"/>
          </p:cNvSpPr>
          <p:nvPr>
            <p:ph type="title"/>
          </p:nvPr>
        </p:nvSpPr>
        <p:spPr>
          <a:xfrm>
            <a:off x="719999" y="3254400"/>
            <a:ext cx="49515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Опыт внедрения </a:t>
            </a:r>
            <a:endParaRPr/>
          </a:p>
        </p:txBody>
      </p:sp>
      <p:sp>
        <p:nvSpPr>
          <p:cNvPr id="979" name="Google Shape;979;p111"/>
          <p:cNvSpPr txBox="1">
            <a:spLocks noGrp="1"/>
          </p:cNvSpPr>
          <p:nvPr>
            <p:ph type="sldNum" idx="4294967295"/>
          </p:nvPr>
        </p:nvSpPr>
        <p:spPr>
          <a:xfrm>
            <a:off x="8758238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12"/>
          <p:cNvSpPr/>
          <p:nvPr/>
        </p:nvSpPr>
        <p:spPr>
          <a:xfrm>
            <a:off x="150750" y="151050"/>
            <a:ext cx="8823300" cy="4841400"/>
          </a:xfrm>
          <a:prstGeom prst="roundRect">
            <a:avLst>
              <a:gd name="adj" fmla="val 2358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5" name="Google Shape;985;p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9" y="350376"/>
            <a:ext cx="873600" cy="1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p112"/>
          <p:cNvSpPr txBox="1"/>
          <p:nvPr/>
        </p:nvSpPr>
        <p:spPr>
          <a:xfrm>
            <a:off x="358774" y="2091000"/>
            <a:ext cx="2968085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Нанята не отдельная команда, а найдены внутренние ресурсы </a:t>
            </a:r>
            <a:br>
              <a:rPr lang="ru-RU" sz="14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4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для проекта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7" name="Google Shape;987;p112"/>
          <p:cNvSpPr/>
          <p:nvPr/>
        </p:nvSpPr>
        <p:spPr>
          <a:xfrm>
            <a:off x="3569020" y="2300126"/>
            <a:ext cx="626700" cy="33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Google Shape;988;p112"/>
          <p:cNvSpPr txBox="1"/>
          <p:nvPr/>
        </p:nvSpPr>
        <p:spPr>
          <a:xfrm>
            <a:off x="4585975" y="2048400"/>
            <a:ext cx="3849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AutoNum type="arabicPeriod"/>
            </a:pPr>
            <a:r>
              <a:rPr lang="ru-RU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Команда дата-инженеров была полностью сфокусирована </a:t>
            </a:r>
            <a:br>
              <a:rPr lang="ru-RU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CDI</a:t>
            </a:r>
            <a:br>
              <a:rPr lang="ru-RU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AutoNum type="arabicPeriod"/>
            </a:pPr>
            <a:r>
              <a:rPr lang="ru-RU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Менеджер не смог дать полный фокус на проект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9" name="Google Shape;989;p112"/>
          <p:cNvSpPr txBox="1"/>
          <p:nvPr/>
        </p:nvSpPr>
        <p:spPr>
          <a:xfrm>
            <a:off x="358775" y="912225"/>
            <a:ext cx="744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A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Сложности при внедрении (управленческие)</a:t>
            </a:r>
            <a:endParaRPr sz="2400" b="1">
              <a:solidFill>
                <a:srgbClr val="002A3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13"/>
          <p:cNvSpPr/>
          <p:nvPr/>
        </p:nvSpPr>
        <p:spPr>
          <a:xfrm>
            <a:off x="150750" y="151050"/>
            <a:ext cx="8823300" cy="4841400"/>
          </a:xfrm>
          <a:prstGeom prst="roundRect">
            <a:avLst>
              <a:gd name="adj" fmla="val 2358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5" name="Google Shape;995;p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9" y="350376"/>
            <a:ext cx="873600" cy="1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113"/>
          <p:cNvSpPr txBox="1"/>
          <p:nvPr/>
        </p:nvSpPr>
        <p:spPr>
          <a:xfrm>
            <a:off x="358775" y="2091000"/>
            <a:ext cx="282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Нанята не отдельная команда, а найдены внутренние ресурсы </a:t>
            </a:r>
            <a:br>
              <a:rPr lang="ru-RU" sz="14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4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для проекта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7" name="Google Shape;997;p113"/>
          <p:cNvSpPr/>
          <p:nvPr/>
        </p:nvSpPr>
        <p:spPr>
          <a:xfrm>
            <a:off x="3569020" y="2300126"/>
            <a:ext cx="626700" cy="33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113"/>
          <p:cNvSpPr txBox="1"/>
          <p:nvPr/>
        </p:nvSpPr>
        <p:spPr>
          <a:xfrm>
            <a:off x="4585975" y="2048400"/>
            <a:ext cx="38493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AutoNum type="arabicPeriod"/>
            </a:pPr>
            <a:r>
              <a:rPr lang="ru-RU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Команда дата-инженеров была полностью сфокусирована </a:t>
            </a:r>
            <a:br>
              <a:rPr lang="ru-RU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CDI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AutoNum type="arabicPeriod"/>
            </a:pPr>
            <a:r>
              <a:rPr lang="ru-RU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Менеджер не смог дать полный фокус на проект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9" name="Google Shape;999;p113"/>
          <p:cNvSpPr txBox="1"/>
          <p:nvPr/>
        </p:nvSpPr>
        <p:spPr>
          <a:xfrm>
            <a:off x="358775" y="912225"/>
            <a:ext cx="744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A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Сложности при внедрении (управленческие)</a:t>
            </a:r>
            <a:endParaRPr sz="2400" b="1">
              <a:solidFill>
                <a:srgbClr val="002A3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00" name="Google Shape;1000;p113"/>
          <p:cNvSpPr txBox="1"/>
          <p:nvPr/>
        </p:nvSpPr>
        <p:spPr>
          <a:xfrm>
            <a:off x="358775" y="3423375"/>
            <a:ext cx="30327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Montserrat"/>
                <a:ea typeface="Montserrat"/>
                <a:cs typeface="Montserrat"/>
                <a:sym typeface="Montserrat"/>
              </a:rPr>
              <a:t>Не сформировали заказчиков в middle менеджменте заранее и не разделили зоны ответственности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1" name="Google Shape;1001;p113"/>
          <p:cNvSpPr/>
          <p:nvPr/>
        </p:nvSpPr>
        <p:spPr>
          <a:xfrm>
            <a:off x="3569020" y="3632501"/>
            <a:ext cx="626700" cy="33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2" name="Google Shape;1002;p113"/>
          <p:cNvSpPr txBox="1"/>
          <p:nvPr/>
        </p:nvSpPr>
        <p:spPr>
          <a:xfrm>
            <a:off x="4585975" y="3380775"/>
            <a:ext cx="38493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ru-RU">
                <a:latin typeface="Montserrat"/>
                <a:ea typeface="Montserrat"/>
                <a:cs typeface="Montserrat"/>
                <a:sym typeface="Montserrat"/>
              </a:rPr>
              <a:t>Модель данных формировалась очень долго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ru-RU">
                <a:latin typeface="Montserrat"/>
                <a:ea typeface="Montserrat"/>
                <a:cs typeface="Montserrat"/>
                <a:sym typeface="Montserrat"/>
              </a:rPr>
              <a:t>PO были не в курсе проекта CDI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ru-RU">
                <a:latin typeface="Montserrat"/>
                <a:ea typeface="Montserrat"/>
                <a:cs typeface="Montserrat"/>
                <a:sym typeface="Montserrat"/>
              </a:rPr>
              <a:t>Команды не заложили ресурсы </a:t>
            </a:r>
            <a:br>
              <a:rPr lang="ru-RU"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>
                <a:latin typeface="Montserrat"/>
                <a:ea typeface="Montserrat"/>
                <a:cs typeface="Montserrat"/>
                <a:sym typeface="Montserrat"/>
              </a:rPr>
              <a:t>на своей стороне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14"/>
          <p:cNvSpPr/>
          <p:nvPr/>
        </p:nvSpPr>
        <p:spPr>
          <a:xfrm>
            <a:off x="150750" y="151050"/>
            <a:ext cx="8823300" cy="4841400"/>
          </a:xfrm>
          <a:prstGeom prst="roundRect">
            <a:avLst>
              <a:gd name="adj" fmla="val 2358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8" name="Google Shape;1008;p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9" y="350376"/>
            <a:ext cx="873600" cy="1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114"/>
          <p:cNvSpPr txBox="1"/>
          <p:nvPr/>
        </p:nvSpPr>
        <p:spPr>
          <a:xfrm>
            <a:off x="391425" y="1400175"/>
            <a:ext cx="378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10" name="Google Shape;1010;p114"/>
          <p:cNvSpPr txBox="1"/>
          <p:nvPr/>
        </p:nvSpPr>
        <p:spPr>
          <a:xfrm>
            <a:off x="5085700" y="1366350"/>
            <a:ext cx="378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11" name="Google Shape;1011;p114"/>
          <p:cNvSpPr txBox="1"/>
          <p:nvPr/>
        </p:nvSpPr>
        <p:spPr>
          <a:xfrm>
            <a:off x="1208050" y="1541850"/>
            <a:ext cx="92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8C8C8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было</a:t>
            </a:r>
            <a:endParaRPr sz="1400" b="0" i="0" u="none" strike="noStrike" cap="none">
              <a:solidFill>
                <a:srgbClr val="8C8C8C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12" name="Google Shape;1012;p114"/>
          <p:cNvSpPr/>
          <p:nvPr/>
        </p:nvSpPr>
        <p:spPr>
          <a:xfrm>
            <a:off x="1238050" y="2798275"/>
            <a:ext cx="867600" cy="29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Profile Service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114"/>
          <p:cNvSpPr/>
          <p:nvPr/>
        </p:nvSpPr>
        <p:spPr>
          <a:xfrm>
            <a:off x="486100" y="2171475"/>
            <a:ext cx="636300" cy="29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 1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4" name="Google Shape;1014;p114"/>
          <p:cNvSpPr/>
          <p:nvPr/>
        </p:nvSpPr>
        <p:spPr>
          <a:xfrm>
            <a:off x="1353700" y="2171463"/>
            <a:ext cx="636300" cy="29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5" name="Google Shape;1015;p114"/>
          <p:cNvSpPr/>
          <p:nvPr/>
        </p:nvSpPr>
        <p:spPr>
          <a:xfrm>
            <a:off x="2221300" y="2171475"/>
            <a:ext cx="636300" cy="29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 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6" name="Google Shape;1016;p114"/>
          <p:cNvSpPr/>
          <p:nvPr/>
        </p:nvSpPr>
        <p:spPr>
          <a:xfrm>
            <a:off x="1354000" y="3355525"/>
            <a:ext cx="636300" cy="29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CDI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7" name="Google Shape;1017;p114"/>
          <p:cNvCxnSpPr>
            <a:stCxn id="1014" idx="2"/>
            <a:endCxn id="1012" idx="0"/>
          </p:cNvCxnSpPr>
          <p:nvPr/>
        </p:nvCxnSpPr>
        <p:spPr>
          <a:xfrm rot="-5400000" flipH="1">
            <a:off x="1505500" y="2631213"/>
            <a:ext cx="333300" cy="600"/>
          </a:xfrm>
          <a:prstGeom prst="bentConnector3">
            <a:avLst>
              <a:gd name="adj1" fmla="val 500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018" name="Google Shape;1018;p114"/>
          <p:cNvCxnSpPr>
            <a:stCxn id="1015" idx="2"/>
            <a:endCxn id="1012" idx="0"/>
          </p:cNvCxnSpPr>
          <p:nvPr/>
        </p:nvCxnSpPr>
        <p:spPr>
          <a:xfrm rot="5400000">
            <a:off x="1939000" y="2197725"/>
            <a:ext cx="333300" cy="867600"/>
          </a:xfrm>
          <a:prstGeom prst="bentConnector3">
            <a:avLst>
              <a:gd name="adj1" fmla="val 5001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019" name="Google Shape;1019;p114"/>
          <p:cNvCxnSpPr>
            <a:stCxn id="1016" idx="0"/>
            <a:endCxn id="1012" idx="2"/>
          </p:cNvCxnSpPr>
          <p:nvPr/>
        </p:nvCxnSpPr>
        <p:spPr>
          <a:xfrm rot="-5400000">
            <a:off x="1540450" y="3223225"/>
            <a:ext cx="264000" cy="600"/>
          </a:xfrm>
          <a:prstGeom prst="bentConnector3">
            <a:avLst>
              <a:gd name="adj1" fmla="val 4997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020" name="Google Shape;1020;p114"/>
          <p:cNvSpPr/>
          <p:nvPr/>
        </p:nvSpPr>
        <p:spPr>
          <a:xfrm>
            <a:off x="1353700" y="3817575"/>
            <a:ext cx="636300" cy="29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DWH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1" name="Google Shape;1021;p114"/>
          <p:cNvSpPr/>
          <p:nvPr/>
        </p:nvSpPr>
        <p:spPr>
          <a:xfrm>
            <a:off x="5684325" y="3758900"/>
            <a:ext cx="867600" cy="29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Profile Service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2" name="Google Shape;1022;p114"/>
          <p:cNvSpPr/>
          <p:nvPr/>
        </p:nvSpPr>
        <p:spPr>
          <a:xfrm>
            <a:off x="4932375" y="2171475"/>
            <a:ext cx="636300" cy="29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 1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114"/>
          <p:cNvSpPr/>
          <p:nvPr/>
        </p:nvSpPr>
        <p:spPr>
          <a:xfrm>
            <a:off x="5799975" y="2171463"/>
            <a:ext cx="636300" cy="29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114"/>
          <p:cNvSpPr/>
          <p:nvPr/>
        </p:nvSpPr>
        <p:spPr>
          <a:xfrm>
            <a:off x="6667575" y="2171475"/>
            <a:ext cx="636300" cy="29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 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114"/>
          <p:cNvSpPr/>
          <p:nvPr/>
        </p:nvSpPr>
        <p:spPr>
          <a:xfrm>
            <a:off x="5799975" y="3276375"/>
            <a:ext cx="636300" cy="29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CDI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114"/>
          <p:cNvSpPr/>
          <p:nvPr/>
        </p:nvSpPr>
        <p:spPr>
          <a:xfrm>
            <a:off x="5799975" y="2793875"/>
            <a:ext cx="636300" cy="293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DWH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7" name="Google Shape;1027;p114"/>
          <p:cNvCxnSpPr>
            <a:stCxn id="1022" idx="2"/>
            <a:endCxn id="1026" idx="0"/>
          </p:cNvCxnSpPr>
          <p:nvPr/>
        </p:nvCxnSpPr>
        <p:spPr>
          <a:xfrm rot="-5400000" flipH="1">
            <a:off x="5519775" y="2195625"/>
            <a:ext cx="329100" cy="867600"/>
          </a:xfrm>
          <a:prstGeom prst="bentConnector3">
            <a:avLst>
              <a:gd name="adj1" fmla="val 499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28" name="Google Shape;1028;p114"/>
          <p:cNvCxnSpPr>
            <a:stCxn id="1023" idx="2"/>
            <a:endCxn id="1026" idx="0"/>
          </p:cNvCxnSpPr>
          <p:nvPr/>
        </p:nvCxnSpPr>
        <p:spPr>
          <a:xfrm rot="-5400000" flipH="1">
            <a:off x="5953875" y="2629113"/>
            <a:ext cx="329100" cy="600"/>
          </a:xfrm>
          <a:prstGeom prst="bentConnector3">
            <a:avLst>
              <a:gd name="adj1" fmla="val 4999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29" name="Google Shape;1029;p114"/>
          <p:cNvCxnSpPr>
            <a:stCxn id="1024" idx="2"/>
            <a:endCxn id="1026" idx="0"/>
          </p:cNvCxnSpPr>
          <p:nvPr/>
        </p:nvCxnSpPr>
        <p:spPr>
          <a:xfrm rot="5400000">
            <a:off x="6387375" y="2195625"/>
            <a:ext cx="329100" cy="867600"/>
          </a:xfrm>
          <a:prstGeom prst="bentConnector3">
            <a:avLst>
              <a:gd name="adj1" fmla="val 49988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30" name="Google Shape;1030;p114"/>
          <p:cNvCxnSpPr>
            <a:stCxn id="1026" idx="2"/>
            <a:endCxn id="1025" idx="0"/>
          </p:cNvCxnSpPr>
          <p:nvPr/>
        </p:nvCxnSpPr>
        <p:spPr>
          <a:xfrm rot="-5400000" flipH="1">
            <a:off x="6023925" y="3181475"/>
            <a:ext cx="189000" cy="600"/>
          </a:xfrm>
          <a:prstGeom prst="bentConnector3">
            <a:avLst>
              <a:gd name="adj1" fmla="val 5002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31" name="Google Shape;1031;p114"/>
          <p:cNvCxnSpPr>
            <a:stCxn id="1025" idx="2"/>
            <a:endCxn id="1021" idx="0"/>
          </p:cNvCxnSpPr>
          <p:nvPr/>
        </p:nvCxnSpPr>
        <p:spPr>
          <a:xfrm rot="-5400000" flipH="1">
            <a:off x="6023925" y="3663975"/>
            <a:ext cx="189000" cy="600"/>
          </a:xfrm>
          <a:prstGeom prst="bentConnector3">
            <a:avLst>
              <a:gd name="adj1" fmla="val 500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32" name="Google Shape;1032;p114"/>
          <p:cNvCxnSpPr>
            <a:stCxn id="1021" idx="3"/>
            <a:endCxn id="1024" idx="0"/>
          </p:cNvCxnSpPr>
          <p:nvPr/>
        </p:nvCxnSpPr>
        <p:spPr>
          <a:xfrm rot="10800000" flipH="1">
            <a:off x="6551925" y="2171600"/>
            <a:ext cx="433800" cy="1734000"/>
          </a:xfrm>
          <a:prstGeom prst="bentConnector4">
            <a:avLst>
              <a:gd name="adj1" fmla="val 214085"/>
              <a:gd name="adj2" fmla="val 11205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33" name="Google Shape;1033;p114"/>
          <p:cNvCxnSpPr>
            <a:stCxn id="1021" idx="3"/>
            <a:endCxn id="1023" idx="0"/>
          </p:cNvCxnSpPr>
          <p:nvPr/>
        </p:nvCxnSpPr>
        <p:spPr>
          <a:xfrm rot="10800000">
            <a:off x="6118125" y="2171600"/>
            <a:ext cx="433800" cy="1734000"/>
          </a:xfrm>
          <a:prstGeom prst="bentConnector4">
            <a:avLst>
              <a:gd name="adj1" fmla="val -213047"/>
              <a:gd name="adj2" fmla="val 112242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34" name="Google Shape;1034;p114"/>
          <p:cNvCxnSpPr>
            <a:stCxn id="1021" idx="3"/>
            <a:endCxn id="1022" idx="0"/>
          </p:cNvCxnSpPr>
          <p:nvPr/>
        </p:nvCxnSpPr>
        <p:spPr>
          <a:xfrm rot="10800000">
            <a:off x="5250525" y="2171600"/>
            <a:ext cx="1301400" cy="1734000"/>
          </a:xfrm>
          <a:prstGeom prst="bentConnector4">
            <a:avLst>
              <a:gd name="adj1" fmla="val -71016"/>
              <a:gd name="adj2" fmla="val 11224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35" name="Google Shape;1035;p114"/>
          <p:cNvSpPr txBox="1"/>
          <p:nvPr/>
        </p:nvSpPr>
        <p:spPr>
          <a:xfrm>
            <a:off x="358775" y="4336050"/>
            <a:ext cx="3585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AutoNum type="arabicPeriod"/>
            </a:pPr>
            <a:r>
              <a:rPr lang="ru-RU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Интеграция через “фронт”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AutoNum type="arabicPeriod"/>
            </a:pPr>
            <a:r>
              <a:rPr lang="ru-RU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</a:t>
            </a:r>
            <a:r>
              <a:rPr lang="ru-RU" sz="1000">
                <a:latin typeface="Montserrat"/>
                <a:ea typeface="Montserrat"/>
                <a:cs typeface="Montserrat"/>
                <a:sym typeface="Montserrat"/>
              </a:rPr>
              <a:t>е</a:t>
            </a:r>
            <a:r>
              <a:rPr lang="ru-RU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ал-тайм обмен и обработка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AutoNum type="arabicPeriod"/>
            </a:pPr>
            <a:r>
              <a:rPr lang="ru-RU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Данные продуктов (DWH) находятся сбоку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6" name="Google Shape;1036;p114"/>
          <p:cNvSpPr txBox="1"/>
          <p:nvPr/>
        </p:nvSpPr>
        <p:spPr>
          <a:xfrm>
            <a:off x="4567300" y="4336050"/>
            <a:ext cx="4385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AutoNum type="arabicPeriod"/>
            </a:pPr>
            <a:r>
              <a:rPr lang="ru-RU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Интеграция через “бэк”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AutoNum type="arabicPeriod"/>
            </a:pPr>
            <a:r>
              <a:rPr lang="ru-RU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Задержка в поставке данных в 1 день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AutoNum type="arabicPeriod"/>
            </a:pPr>
            <a:r>
              <a:rPr lang="ru-RU" sz="1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На данных продуктов построена вся дедубликация</a:t>
            </a:r>
            <a:endParaRPr sz="1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37" name="Google Shape;1037;p114"/>
          <p:cNvCxnSpPr>
            <a:stCxn id="1020" idx="0"/>
            <a:endCxn id="1020" idx="0"/>
          </p:cNvCxnSpPr>
          <p:nvPr/>
        </p:nvCxnSpPr>
        <p:spPr>
          <a:xfrm rot="-5400000" flipH="1">
            <a:off x="1671850" y="3817575"/>
            <a:ext cx="600" cy="600"/>
          </a:xfrm>
          <a:prstGeom prst="bentConnector3">
            <a:avLst>
              <a:gd name="adj1" fmla="val -281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38" name="Google Shape;1038;p114"/>
          <p:cNvCxnSpPr>
            <a:stCxn id="1013" idx="2"/>
            <a:endCxn id="1012" idx="0"/>
          </p:cNvCxnSpPr>
          <p:nvPr/>
        </p:nvCxnSpPr>
        <p:spPr>
          <a:xfrm rot="-5400000" flipH="1">
            <a:off x="1071400" y="2197725"/>
            <a:ext cx="333300" cy="867600"/>
          </a:xfrm>
          <a:prstGeom prst="bentConnector3">
            <a:avLst>
              <a:gd name="adj1" fmla="val 5001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039" name="Google Shape;1039;p114"/>
          <p:cNvSpPr txBox="1"/>
          <p:nvPr/>
        </p:nvSpPr>
        <p:spPr>
          <a:xfrm>
            <a:off x="358775" y="912225"/>
            <a:ext cx="861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A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Сложности при внедрении (технические)</a:t>
            </a:r>
            <a:endParaRPr sz="2400" b="1">
              <a:solidFill>
                <a:srgbClr val="002A3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40" name="Google Shape;1040;p114"/>
          <p:cNvSpPr txBox="1"/>
          <p:nvPr/>
        </p:nvSpPr>
        <p:spPr>
          <a:xfrm>
            <a:off x="5799975" y="1541850"/>
            <a:ext cx="928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8C8C8C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стало</a:t>
            </a:r>
            <a:endParaRPr>
              <a:solidFill>
                <a:srgbClr val="8C8C8C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15"/>
          <p:cNvSpPr/>
          <p:nvPr/>
        </p:nvSpPr>
        <p:spPr>
          <a:xfrm>
            <a:off x="150750" y="151050"/>
            <a:ext cx="8823300" cy="4841400"/>
          </a:xfrm>
          <a:prstGeom prst="roundRect">
            <a:avLst>
              <a:gd name="adj" fmla="val 2358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6" name="Google Shape;1046;p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9" y="350376"/>
            <a:ext cx="873600" cy="1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115"/>
          <p:cNvSpPr txBox="1"/>
          <p:nvPr/>
        </p:nvSpPr>
        <p:spPr>
          <a:xfrm>
            <a:off x="720000" y="660225"/>
            <a:ext cx="69657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02A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Целевая схема — какие трудности возникли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115"/>
          <p:cNvSpPr txBox="1"/>
          <p:nvPr/>
        </p:nvSpPr>
        <p:spPr>
          <a:xfrm>
            <a:off x="1335275" y="1299450"/>
            <a:ext cx="378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049" name="Google Shape;1049;p115"/>
          <p:cNvSpPr/>
          <p:nvPr/>
        </p:nvSpPr>
        <p:spPr>
          <a:xfrm>
            <a:off x="1656866" y="4165702"/>
            <a:ext cx="1050900" cy="42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Profile Service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15"/>
          <p:cNvSpPr/>
          <p:nvPr/>
        </p:nvSpPr>
        <p:spPr>
          <a:xfrm>
            <a:off x="746100" y="1878023"/>
            <a:ext cx="770700" cy="42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 1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p115"/>
          <p:cNvSpPr/>
          <p:nvPr/>
        </p:nvSpPr>
        <p:spPr>
          <a:xfrm>
            <a:off x="1796942" y="1878005"/>
            <a:ext cx="770700" cy="42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 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p115"/>
          <p:cNvSpPr/>
          <p:nvPr/>
        </p:nvSpPr>
        <p:spPr>
          <a:xfrm>
            <a:off x="2847785" y="1878023"/>
            <a:ext cx="770700" cy="42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 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p115"/>
          <p:cNvSpPr/>
          <p:nvPr/>
        </p:nvSpPr>
        <p:spPr>
          <a:xfrm>
            <a:off x="1796942" y="3470323"/>
            <a:ext cx="770700" cy="42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CDI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p115"/>
          <p:cNvSpPr/>
          <p:nvPr/>
        </p:nvSpPr>
        <p:spPr>
          <a:xfrm>
            <a:off x="1796942" y="2774980"/>
            <a:ext cx="770700" cy="422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DWH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5" name="Google Shape;1055;p115"/>
          <p:cNvCxnSpPr>
            <a:stCxn id="1050" idx="2"/>
            <a:endCxn id="1054" idx="0"/>
          </p:cNvCxnSpPr>
          <p:nvPr/>
        </p:nvCxnSpPr>
        <p:spPr>
          <a:xfrm rot="-5400000" flipH="1">
            <a:off x="1419750" y="2012423"/>
            <a:ext cx="474300" cy="10509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56" name="Google Shape;1056;p115"/>
          <p:cNvCxnSpPr>
            <a:stCxn id="1051" idx="2"/>
            <a:endCxn id="1054" idx="0"/>
          </p:cNvCxnSpPr>
          <p:nvPr/>
        </p:nvCxnSpPr>
        <p:spPr>
          <a:xfrm rot="-5400000" flipH="1">
            <a:off x="1945442" y="2537555"/>
            <a:ext cx="474300" cy="600"/>
          </a:xfrm>
          <a:prstGeom prst="bentConnector3">
            <a:avLst>
              <a:gd name="adj1" fmla="val 4998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57" name="Google Shape;1057;p115"/>
          <p:cNvCxnSpPr>
            <a:stCxn id="1052" idx="2"/>
            <a:endCxn id="1054" idx="0"/>
          </p:cNvCxnSpPr>
          <p:nvPr/>
        </p:nvCxnSpPr>
        <p:spPr>
          <a:xfrm rot="5400000">
            <a:off x="2470535" y="2012423"/>
            <a:ext cx="474300" cy="1050900"/>
          </a:xfrm>
          <a:prstGeom prst="bentConnector3">
            <a:avLst>
              <a:gd name="adj1" fmla="val 49985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58" name="Google Shape;1058;p115"/>
          <p:cNvCxnSpPr>
            <a:stCxn id="1054" idx="2"/>
            <a:endCxn id="1053" idx="0"/>
          </p:cNvCxnSpPr>
          <p:nvPr/>
        </p:nvCxnSpPr>
        <p:spPr>
          <a:xfrm rot="-5400000" flipH="1">
            <a:off x="2046242" y="3333730"/>
            <a:ext cx="272700" cy="600"/>
          </a:xfrm>
          <a:prstGeom prst="bentConnector3">
            <a:avLst>
              <a:gd name="adj1" fmla="val 50026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59" name="Google Shape;1059;p115"/>
          <p:cNvCxnSpPr>
            <a:stCxn id="1053" idx="2"/>
            <a:endCxn id="1049" idx="0"/>
          </p:cNvCxnSpPr>
          <p:nvPr/>
        </p:nvCxnSpPr>
        <p:spPr>
          <a:xfrm rot="-5400000" flipH="1">
            <a:off x="2046242" y="4029073"/>
            <a:ext cx="272700" cy="600"/>
          </a:xfrm>
          <a:prstGeom prst="bentConnector3">
            <a:avLst>
              <a:gd name="adj1" fmla="val 500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60" name="Google Shape;1060;p115"/>
          <p:cNvCxnSpPr>
            <a:stCxn id="1049" idx="3"/>
            <a:endCxn id="1052" idx="0"/>
          </p:cNvCxnSpPr>
          <p:nvPr/>
        </p:nvCxnSpPr>
        <p:spPr>
          <a:xfrm rot="10800000" flipH="1">
            <a:off x="2707766" y="1878052"/>
            <a:ext cx="525300" cy="2499000"/>
          </a:xfrm>
          <a:prstGeom prst="bentConnector4">
            <a:avLst>
              <a:gd name="adj1" fmla="val 202576"/>
              <a:gd name="adj2" fmla="val 11374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61" name="Google Shape;1061;p115"/>
          <p:cNvCxnSpPr>
            <a:stCxn id="1049" idx="3"/>
            <a:endCxn id="1051" idx="0"/>
          </p:cNvCxnSpPr>
          <p:nvPr/>
        </p:nvCxnSpPr>
        <p:spPr>
          <a:xfrm rot="10800000">
            <a:off x="2182166" y="1878052"/>
            <a:ext cx="525600" cy="2499000"/>
          </a:xfrm>
          <a:prstGeom prst="bentConnector4">
            <a:avLst>
              <a:gd name="adj1" fmla="val -201605"/>
              <a:gd name="adj2" fmla="val 11374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62" name="Google Shape;1062;p115"/>
          <p:cNvCxnSpPr>
            <a:stCxn id="1049" idx="3"/>
            <a:endCxn id="1050" idx="0"/>
          </p:cNvCxnSpPr>
          <p:nvPr/>
        </p:nvCxnSpPr>
        <p:spPr>
          <a:xfrm rot="10800000">
            <a:off x="1131566" y="1878052"/>
            <a:ext cx="1576200" cy="2499000"/>
          </a:xfrm>
          <a:prstGeom prst="bentConnector4">
            <a:avLst>
              <a:gd name="adj1" fmla="val -67227"/>
              <a:gd name="adj2" fmla="val 11374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63" name="Google Shape;1063;p115"/>
          <p:cNvSpPr/>
          <p:nvPr/>
        </p:nvSpPr>
        <p:spPr>
          <a:xfrm>
            <a:off x="4619033" y="1853772"/>
            <a:ext cx="626700" cy="33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DD149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A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115"/>
          <p:cNvSpPr/>
          <p:nvPr/>
        </p:nvSpPr>
        <p:spPr>
          <a:xfrm>
            <a:off x="4619033" y="2793758"/>
            <a:ext cx="626700" cy="33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DD149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A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115"/>
          <p:cNvSpPr/>
          <p:nvPr/>
        </p:nvSpPr>
        <p:spPr>
          <a:xfrm>
            <a:off x="4619033" y="3733733"/>
            <a:ext cx="626700" cy="33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DD149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A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15"/>
          <p:cNvSpPr txBox="1"/>
          <p:nvPr/>
        </p:nvSpPr>
        <p:spPr>
          <a:xfrm>
            <a:off x="5256225" y="1815750"/>
            <a:ext cx="34560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b="0" i="0" u="none" strike="noStrike" cap="none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DWH</a:t>
            </a:r>
            <a:b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Не контролировали процесс сверки данных в БД и в DWH за большое ретро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7" name="Google Shape;1067;p115"/>
          <p:cNvSpPr txBox="1"/>
          <p:nvPr/>
        </p:nvSpPr>
        <p:spPr>
          <a:xfrm>
            <a:off x="5256225" y="2823600"/>
            <a:ext cx="3456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b="0" i="0" u="none" strike="noStrike" cap="none" dirty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CDI</a:t>
            </a:r>
            <a:endParaRPr b="0" i="0" u="none" strike="noStrike" cap="none" dirty="0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Объем данных вырос в 20 раз </a:t>
            </a:r>
            <a:br>
              <a:rPr lang="ru-RU" sz="11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 изначально планируемых объемов</a:t>
            </a:r>
            <a:endParaRPr sz="11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8" name="Google Shape;1068;p115"/>
          <p:cNvSpPr txBox="1"/>
          <p:nvPr/>
        </p:nvSpPr>
        <p:spPr>
          <a:xfrm>
            <a:off x="5245725" y="3685500"/>
            <a:ext cx="3466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Profile Service</a:t>
            </a:r>
            <a:br>
              <a:rPr lang="ru-RU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Не было функционала полноценных скоупов, поэтому пилот на данных CDI можно провести только костыльными, не масштабируемыми решениями</a:t>
            </a:r>
            <a:endParaRPr sz="11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116"/>
          <p:cNvSpPr/>
          <p:nvPr/>
        </p:nvSpPr>
        <p:spPr>
          <a:xfrm>
            <a:off x="150750" y="151050"/>
            <a:ext cx="8823300" cy="4841400"/>
          </a:xfrm>
          <a:prstGeom prst="roundRect">
            <a:avLst>
              <a:gd name="adj" fmla="val 2358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75" name="Google Shape;1075;p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9" y="350376"/>
            <a:ext cx="873600" cy="1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p116"/>
          <p:cNvSpPr txBox="1"/>
          <p:nvPr/>
        </p:nvSpPr>
        <p:spPr>
          <a:xfrm>
            <a:off x="1727975" y="2628775"/>
            <a:ext cx="1849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2A3A"/>
                </a:solidFill>
                <a:latin typeface="Montserrat"/>
                <a:ea typeface="Montserrat"/>
                <a:cs typeface="Montserrat"/>
                <a:sym typeface="Montserrat"/>
              </a:rPr>
              <a:t>Не вписываться </a:t>
            </a:r>
            <a:br>
              <a:rPr lang="ru-RU" sz="1200">
                <a:solidFill>
                  <a:srgbClr val="002A3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200">
                <a:solidFill>
                  <a:srgbClr val="002A3A"/>
                </a:solidFill>
                <a:latin typeface="Montserrat"/>
                <a:ea typeface="Montserrat"/>
                <a:cs typeface="Montserrat"/>
                <a:sym typeface="Montserrat"/>
              </a:rPr>
              <a:t>в проект </a:t>
            </a:r>
            <a:endParaRPr sz="1200">
              <a:solidFill>
                <a:srgbClr val="002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2A3A"/>
                </a:solidFill>
                <a:latin typeface="Montserrat"/>
                <a:ea typeface="Montserrat"/>
                <a:cs typeface="Montserrat"/>
                <a:sym typeface="Montserrat"/>
              </a:rPr>
              <a:t>без команды</a:t>
            </a:r>
            <a:endParaRPr sz="1200">
              <a:solidFill>
                <a:srgbClr val="002A3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7" name="Google Shape;1077;p116"/>
          <p:cNvSpPr txBox="1"/>
          <p:nvPr/>
        </p:nvSpPr>
        <p:spPr>
          <a:xfrm>
            <a:off x="5529975" y="2536525"/>
            <a:ext cx="2678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002A3A"/>
                </a:solidFill>
                <a:latin typeface="Montserrat"/>
                <a:ea typeface="Montserrat"/>
                <a:cs typeface="Montserrat"/>
                <a:sym typeface="Montserrat"/>
              </a:rPr>
              <a:t>Даже согласованные схемы нужно перепроверять </a:t>
            </a:r>
            <a:br>
              <a:rPr lang="ru-RU" sz="1200">
                <a:solidFill>
                  <a:srgbClr val="002A3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200">
                <a:solidFill>
                  <a:srgbClr val="002A3A"/>
                </a:solidFill>
                <a:latin typeface="Montserrat"/>
                <a:ea typeface="Montserrat"/>
                <a:cs typeface="Montserrat"/>
                <a:sym typeface="Montserrat"/>
              </a:rPr>
              <a:t>и удостоверяться в их правильности самостоятельно</a:t>
            </a:r>
            <a:endParaRPr sz="1200">
              <a:solidFill>
                <a:srgbClr val="002A3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78" name="Google Shape;1078;p116"/>
          <p:cNvGrpSpPr/>
          <p:nvPr/>
        </p:nvGrpSpPr>
        <p:grpSpPr>
          <a:xfrm>
            <a:off x="1046651" y="2739252"/>
            <a:ext cx="420687" cy="425537"/>
            <a:chOff x="7820026" y="4084552"/>
            <a:chExt cx="420687" cy="425537"/>
          </a:xfrm>
        </p:grpSpPr>
        <p:cxnSp>
          <p:nvCxnSpPr>
            <p:cNvPr id="1079" name="Google Shape;1079;p116"/>
            <p:cNvCxnSpPr/>
            <p:nvPr/>
          </p:nvCxnSpPr>
          <p:spPr>
            <a:xfrm rot="10800000">
              <a:off x="8029576" y="4084552"/>
              <a:ext cx="0" cy="36600"/>
            </a:xfrm>
            <a:prstGeom prst="straightConnector1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116"/>
            <p:cNvCxnSpPr/>
            <p:nvPr/>
          </p:nvCxnSpPr>
          <p:spPr>
            <a:xfrm rot="10800000">
              <a:off x="7966051" y="4090989"/>
              <a:ext cx="15900" cy="38100"/>
            </a:xfrm>
            <a:prstGeom prst="straightConnector1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116"/>
            <p:cNvCxnSpPr/>
            <p:nvPr/>
          </p:nvCxnSpPr>
          <p:spPr>
            <a:xfrm rot="10800000">
              <a:off x="7907238" y="4121015"/>
              <a:ext cx="25500" cy="30300"/>
            </a:xfrm>
            <a:prstGeom prst="straightConnector1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2" name="Google Shape;1082;p116"/>
            <p:cNvCxnSpPr/>
            <p:nvPr/>
          </p:nvCxnSpPr>
          <p:spPr>
            <a:xfrm rot="10800000">
              <a:off x="7865976" y="4162452"/>
              <a:ext cx="36600" cy="22200"/>
            </a:xfrm>
            <a:prstGeom prst="straightConnector1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3" name="Google Shape;1083;p116"/>
            <p:cNvCxnSpPr/>
            <p:nvPr/>
          </p:nvCxnSpPr>
          <p:spPr>
            <a:xfrm rot="10800000" flipH="1">
              <a:off x="8164513" y="4173689"/>
              <a:ext cx="30300" cy="18900"/>
            </a:xfrm>
            <a:prstGeom prst="straightConnector1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4" name="Google Shape;1084;p116"/>
            <p:cNvCxnSpPr/>
            <p:nvPr/>
          </p:nvCxnSpPr>
          <p:spPr>
            <a:xfrm rot="10800000" flipH="1">
              <a:off x="8131176" y="4128989"/>
              <a:ext cx="27000" cy="25500"/>
            </a:xfrm>
            <a:prstGeom prst="straightConnector1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5" name="Google Shape;1085;p116"/>
            <p:cNvCxnSpPr/>
            <p:nvPr/>
          </p:nvCxnSpPr>
          <p:spPr>
            <a:xfrm rot="10800000" flipH="1">
              <a:off x="8081963" y="4095665"/>
              <a:ext cx="12600" cy="36600"/>
            </a:xfrm>
            <a:prstGeom prst="straightConnector1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86" name="Google Shape;1086;p116"/>
            <p:cNvSpPr/>
            <p:nvPr/>
          </p:nvSpPr>
          <p:spPr>
            <a:xfrm>
              <a:off x="8075613" y="4383089"/>
              <a:ext cx="36513" cy="127000"/>
            </a:xfrm>
            <a:custGeom>
              <a:avLst/>
              <a:gdLst/>
              <a:ahLst/>
              <a:cxnLst/>
              <a:rect l="l" t="t" r="r" b="b"/>
              <a:pathLst>
                <a:path w="10" h="34" extrusionOk="0">
                  <a:moveTo>
                    <a:pt x="0" y="0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9" y="7"/>
                    <a:pt x="10" y="9"/>
                    <a:pt x="10" y="12"/>
                  </a:cubicBezTo>
                  <a:cubicBezTo>
                    <a:pt x="10" y="34"/>
                    <a:pt x="10" y="34"/>
                    <a:pt x="10" y="34"/>
                  </a:cubicBezTo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3C3E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7" name="Google Shape;1087;p116"/>
            <p:cNvSpPr/>
            <p:nvPr/>
          </p:nvSpPr>
          <p:spPr>
            <a:xfrm>
              <a:off x="7948613" y="4383089"/>
              <a:ext cx="36513" cy="127000"/>
            </a:xfrm>
            <a:custGeom>
              <a:avLst/>
              <a:gdLst/>
              <a:ahLst/>
              <a:cxnLst/>
              <a:rect l="l" t="t" r="r" b="b"/>
              <a:pathLst>
                <a:path w="10" h="34" extrusionOk="0">
                  <a:moveTo>
                    <a:pt x="10" y="0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7"/>
                    <a:pt x="0" y="9"/>
                    <a:pt x="0" y="12"/>
                  </a:cubicBezTo>
                  <a:cubicBezTo>
                    <a:pt x="0" y="34"/>
                    <a:pt x="0" y="34"/>
                    <a:pt x="0" y="34"/>
                  </a:cubicBezTo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3C3E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8" name="Google Shape;1088;p116"/>
            <p:cNvSpPr/>
            <p:nvPr/>
          </p:nvSpPr>
          <p:spPr>
            <a:xfrm>
              <a:off x="8081963" y="4435477"/>
              <a:ext cx="0" cy="71438"/>
            </a:xfrm>
            <a:custGeom>
              <a:avLst/>
              <a:gdLst/>
              <a:ahLst/>
              <a:cxnLst/>
              <a:rect l="l" t="t" r="r" b="b"/>
              <a:pathLst>
                <a:path w="120000" h="45" extrusionOk="0">
                  <a:moveTo>
                    <a:pt x="0" y="0"/>
                  </a:moveTo>
                  <a:lnTo>
                    <a:pt x="0" y="12"/>
                  </a:lnTo>
                  <a:lnTo>
                    <a:pt x="0" y="45"/>
                  </a:lnTo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3C3E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9" name="Google Shape;1089;p116"/>
            <p:cNvSpPr/>
            <p:nvPr/>
          </p:nvSpPr>
          <p:spPr>
            <a:xfrm>
              <a:off x="7977188" y="4435477"/>
              <a:ext cx="0" cy="71438"/>
            </a:xfrm>
            <a:custGeom>
              <a:avLst/>
              <a:gdLst/>
              <a:ahLst/>
              <a:cxnLst/>
              <a:rect l="l" t="t" r="r" b="b"/>
              <a:pathLst>
                <a:path w="120000" h="45" extrusionOk="0">
                  <a:moveTo>
                    <a:pt x="0" y="0"/>
                  </a:moveTo>
                  <a:lnTo>
                    <a:pt x="0" y="12"/>
                  </a:lnTo>
                  <a:lnTo>
                    <a:pt x="0" y="45"/>
                  </a:lnTo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3C3E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0" name="Google Shape;1090;p116"/>
            <p:cNvSpPr/>
            <p:nvPr/>
          </p:nvSpPr>
          <p:spPr>
            <a:xfrm>
              <a:off x="7977188" y="4271964"/>
              <a:ext cx="104700" cy="104700"/>
            </a:xfrm>
            <a:prstGeom prst="ellipse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3C3E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1" name="Google Shape;1091;p116"/>
            <p:cNvSpPr/>
            <p:nvPr/>
          </p:nvSpPr>
          <p:spPr>
            <a:xfrm>
              <a:off x="8018463" y="4289427"/>
              <a:ext cx="41275" cy="63500"/>
            </a:xfrm>
            <a:custGeom>
              <a:avLst/>
              <a:gdLst/>
              <a:ahLst/>
              <a:cxnLst/>
              <a:rect l="l" t="t" r="r" b="b"/>
              <a:pathLst>
                <a:path w="11" h="17" extrusionOk="0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3" y="2"/>
                    <a:pt x="5" y="5"/>
                    <a:pt x="5" y="9"/>
                  </a:cubicBezTo>
                  <a:cubicBezTo>
                    <a:pt x="5" y="12"/>
                    <a:pt x="3" y="15"/>
                    <a:pt x="0" y="16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8" y="17"/>
                    <a:pt x="11" y="13"/>
                    <a:pt x="11" y="9"/>
                  </a:cubicBezTo>
                  <a:cubicBezTo>
                    <a:pt x="11" y="4"/>
                    <a:pt x="8" y="0"/>
                    <a:pt x="3" y="0"/>
                  </a:cubicBezTo>
                  <a:close/>
                </a:path>
              </a:pathLst>
            </a:custGeom>
            <a:solidFill>
              <a:srgbClr val="0DD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3C3E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2" name="Google Shape;1092;p116"/>
            <p:cNvSpPr/>
            <p:nvPr/>
          </p:nvSpPr>
          <p:spPr>
            <a:xfrm>
              <a:off x="7820026" y="4341814"/>
              <a:ext cx="38100" cy="128588"/>
            </a:xfrm>
            <a:custGeom>
              <a:avLst/>
              <a:gdLst/>
              <a:ahLst/>
              <a:cxnLst/>
              <a:rect l="l" t="t" r="r" b="b"/>
              <a:pathLst>
                <a:path w="10" h="34" extrusionOk="0">
                  <a:moveTo>
                    <a:pt x="10" y="0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7"/>
                    <a:pt x="0" y="10"/>
                    <a:pt x="0" y="12"/>
                  </a:cubicBezTo>
                  <a:cubicBezTo>
                    <a:pt x="0" y="34"/>
                    <a:pt x="0" y="34"/>
                    <a:pt x="0" y="34"/>
                  </a:cubicBezTo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3C3E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3" name="Google Shape;1093;p116"/>
            <p:cNvSpPr/>
            <p:nvPr/>
          </p:nvSpPr>
          <p:spPr>
            <a:xfrm>
              <a:off x="7850188" y="4394202"/>
              <a:ext cx="0" cy="71438"/>
            </a:xfrm>
            <a:custGeom>
              <a:avLst/>
              <a:gdLst/>
              <a:ahLst/>
              <a:cxnLst/>
              <a:rect l="l" t="t" r="r" b="b"/>
              <a:pathLst>
                <a:path w="120000" h="45" extrusionOk="0">
                  <a:moveTo>
                    <a:pt x="0" y="0"/>
                  </a:moveTo>
                  <a:lnTo>
                    <a:pt x="0" y="12"/>
                  </a:lnTo>
                  <a:lnTo>
                    <a:pt x="0" y="45"/>
                  </a:lnTo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3C3E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4" name="Google Shape;1094;p116"/>
            <p:cNvSpPr/>
            <p:nvPr/>
          </p:nvSpPr>
          <p:spPr>
            <a:xfrm>
              <a:off x="7850188" y="4230689"/>
              <a:ext cx="104700" cy="104700"/>
            </a:xfrm>
            <a:prstGeom prst="ellipse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3C3E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5" name="Google Shape;1095;p116"/>
            <p:cNvSpPr/>
            <p:nvPr/>
          </p:nvSpPr>
          <p:spPr>
            <a:xfrm>
              <a:off x="8202613" y="4341814"/>
              <a:ext cx="38100" cy="128588"/>
            </a:xfrm>
            <a:custGeom>
              <a:avLst/>
              <a:gdLst/>
              <a:ahLst/>
              <a:cxnLst/>
              <a:rect l="l" t="t" r="r" b="b"/>
              <a:pathLst>
                <a:path w="10" h="34" extrusionOk="0">
                  <a:moveTo>
                    <a:pt x="0" y="0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9" y="7"/>
                    <a:pt x="10" y="10"/>
                    <a:pt x="10" y="12"/>
                  </a:cubicBezTo>
                  <a:cubicBezTo>
                    <a:pt x="10" y="34"/>
                    <a:pt x="10" y="34"/>
                    <a:pt x="10" y="34"/>
                  </a:cubicBezTo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3C3E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6" name="Google Shape;1096;p116"/>
            <p:cNvSpPr/>
            <p:nvPr/>
          </p:nvSpPr>
          <p:spPr>
            <a:xfrm>
              <a:off x="8210551" y="4394202"/>
              <a:ext cx="0" cy="71438"/>
            </a:xfrm>
            <a:custGeom>
              <a:avLst/>
              <a:gdLst/>
              <a:ahLst/>
              <a:cxnLst/>
              <a:rect l="l" t="t" r="r" b="b"/>
              <a:pathLst>
                <a:path w="120000" h="45" extrusionOk="0">
                  <a:moveTo>
                    <a:pt x="0" y="0"/>
                  </a:moveTo>
                  <a:lnTo>
                    <a:pt x="0" y="12"/>
                  </a:lnTo>
                  <a:lnTo>
                    <a:pt x="0" y="45"/>
                  </a:lnTo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3C3E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7" name="Google Shape;1097;p116"/>
            <p:cNvSpPr/>
            <p:nvPr/>
          </p:nvSpPr>
          <p:spPr>
            <a:xfrm>
              <a:off x="8105776" y="4230689"/>
              <a:ext cx="104700" cy="104700"/>
            </a:xfrm>
            <a:prstGeom prst="ellipse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3C3E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098" name="Google Shape;1098;p116"/>
          <p:cNvGrpSpPr/>
          <p:nvPr/>
        </p:nvGrpSpPr>
        <p:grpSpPr>
          <a:xfrm>
            <a:off x="4834338" y="2805977"/>
            <a:ext cx="482601" cy="292100"/>
            <a:chOff x="779463" y="3479802"/>
            <a:chExt cx="482601" cy="292100"/>
          </a:xfrm>
        </p:grpSpPr>
        <p:sp>
          <p:nvSpPr>
            <p:cNvPr id="1099" name="Google Shape;1099;p116"/>
            <p:cNvSpPr/>
            <p:nvPr/>
          </p:nvSpPr>
          <p:spPr>
            <a:xfrm>
              <a:off x="779463" y="3479802"/>
              <a:ext cx="242888" cy="292100"/>
            </a:xfrm>
            <a:custGeom>
              <a:avLst/>
              <a:gdLst/>
              <a:ahLst/>
              <a:cxnLst/>
              <a:rect l="l" t="t" r="r" b="b"/>
              <a:pathLst>
                <a:path w="65" h="78" extrusionOk="0">
                  <a:moveTo>
                    <a:pt x="65" y="76"/>
                  </a:moveTo>
                  <a:cubicBezTo>
                    <a:pt x="65" y="76"/>
                    <a:pt x="29" y="78"/>
                    <a:pt x="0" y="39"/>
                  </a:cubicBezTo>
                  <a:cubicBezTo>
                    <a:pt x="29" y="0"/>
                    <a:pt x="65" y="1"/>
                    <a:pt x="65" y="1"/>
                  </a:cubicBez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3C3E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0" name="Google Shape;1100;p116"/>
            <p:cNvSpPr/>
            <p:nvPr/>
          </p:nvSpPr>
          <p:spPr>
            <a:xfrm>
              <a:off x="1022351" y="3479802"/>
              <a:ext cx="239713" cy="292100"/>
            </a:xfrm>
            <a:custGeom>
              <a:avLst/>
              <a:gdLst/>
              <a:ahLst/>
              <a:cxnLst/>
              <a:rect l="l" t="t" r="r" b="b"/>
              <a:pathLst>
                <a:path w="64" h="78" extrusionOk="0">
                  <a:moveTo>
                    <a:pt x="0" y="76"/>
                  </a:moveTo>
                  <a:cubicBezTo>
                    <a:pt x="0" y="76"/>
                    <a:pt x="35" y="78"/>
                    <a:pt x="64" y="39"/>
                  </a:cubicBezTo>
                  <a:cubicBezTo>
                    <a:pt x="35" y="0"/>
                    <a:pt x="0" y="1"/>
                    <a:pt x="0" y="1"/>
                  </a:cubicBez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3C3E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1" name="Google Shape;1101;p116"/>
            <p:cNvSpPr/>
            <p:nvPr/>
          </p:nvSpPr>
          <p:spPr>
            <a:xfrm>
              <a:off x="804863" y="3562352"/>
              <a:ext cx="63500" cy="115888"/>
            </a:xfrm>
            <a:custGeom>
              <a:avLst/>
              <a:gdLst/>
              <a:ahLst/>
              <a:cxnLst/>
              <a:rect l="l" t="t" r="r" b="b"/>
              <a:pathLst>
                <a:path w="17" h="31" extrusionOk="0">
                  <a:moveTo>
                    <a:pt x="0" y="17"/>
                  </a:moveTo>
                  <a:cubicBezTo>
                    <a:pt x="5" y="23"/>
                    <a:pt x="10" y="27"/>
                    <a:pt x="14" y="31"/>
                  </a:cubicBezTo>
                  <a:cubicBezTo>
                    <a:pt x="12" y="27"/>
                    <a:pt x="11" y="23"/>
                    <a:pt x="11" y="18"/>
                  </a:cubicBezTo>
                  <a:cubicBezTo>
                    <a:pt x="11" y="12"/>
                    <a:pt x="13" y="5"/>
                    <a:pt x="17" y="0"/>
                  </a:cubicBezTo>
                  <a:cubicBezTo>
                    <a:pt x="11" y="5"/>
                    <a:pt x="6" y="10"/>
                    <a:pt x="0" y="17"/>
                  </a:cubicBezTo>
                  <a:close/>
                </a:path>
              </a:pathLst>
            </a:custGeom>
            <a:solidFill>
              <a:srgbClr val="0DD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3C3E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2" name="Google Shape;1102;p116"/>
            <p:cNvSpPr/>
            <p:nvPr/>
          </p:nvSpPr>
          <p:spPr>
            <a:xfrm>
              <a:off x="1176338" y="3562352"/>
              <a:ext cx="63500" cy="115888"/>
            </a:xfrm>
            <a:custGeom>
              <a:avLst/>
              <a:gdLst/>
              <a:ahLst/>
              <a:cxnLst/>
              <a:rect l="l" t="t" r="r" b="b"/>
              <a:pathLst>
                <a:path w="17" h="31" extrusionOk="0">
                  <a:moveTo>
                    <a:pt x="17" y="17"/>
                  </a:moveTo>
                  <a:cubicBezTo>
                    <a:pt x="12" y="23"/>
                    <a:pt x="7" y="27"/>
                    <a:pt x="3" y="31"/>
                  </a:cubicBezTo>
                  <a:cubicBezTo>
                    <a:pt x="4" y="27"/>
                    <a:pt x="5" y="23"/>
                    <a:pt x="5" y="18"/>
                  </a:cubicBezTo>
                  <a:cubicBezTo>
                    <a:pt x="5" y="12"/>
                    <a:pt x="3" y="5"/>
                    <a:pt x="0" y="0"/>
                  </a:cubicBezTo>
                  <a:cubicBezTo>
                    <a:pt x="6" y="5"/>
                    <a:pt x="11" y="10"/>
                    <a:pt x="17" y="17"/>
                  </a:cubicBezTo>
                  <a:close/>
                </a:path>
              </a:pathLst>
            </a:custGeom>
            <a:solidFill>
              <a:srgbClr val="0DD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3C3E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3" name="Google Shape;1103;p116"/>
            <p:cNvSpPr/>
            <p:nvPr/>
          </p:nvSpPr>
          <p:spPr>
            <a:xfrm>
              <a:off x="914401" y="3517902"/>
              <a:ext cx="212725" cy="212725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47" y="7"/>
                  </a:moveTo>
                  <a:cubicBezTo>
                    <a:pt x="42" y="3"/>
                    <a:pt x="36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7"/>
                    <a:pt x="29" y="57"/>
                  </a:cubicBezTo>
                  <a:cubicBezTo>
                    <a:pt x="44" y="57"/>
                    <a:pt x="57" y="45"/>
                    <a:pt x="57" y="29"/>
                  </a:cubicBezTo>
                  <a:cubicBezTo>
                    <a:pt x="57" y="25"/>
                    <a:pt x="56" y="20"/>
                    <a:pt x="55" y="17"/>
                  </a:cubicBez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3C3E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4" name="Google Shape;1104;p116"/>
            <p:cNvSpPr/>
            <p:nvPr/>
          </p:nvSpPr>
          <p:spPr>
            <a:xfrm>
              <a:off x="954088" y="3559177"/>
              <a:ext cx="101600" cy="85725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27" y="3"/>
                  </a:moveTo>
                  <a:cubicBezTo>
                    <a:pt x="24" y="1"/>
                    <a:pt x="21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0"/>
                    <a:pt x="0" y="21"/>
                    <a:pt x="1" y="23"/>
                  </a:cubicBez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3C3E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5" name="Google Shape;1105;p116"/>
            <p:cNvSpPr/>
            <p:nvPr/>
          </p:nvSpPr>
          <p:spPr>
            <a:xfrm>
              <a:off x="984251" y="3614739"/>
              <a:ext cx="101600" cy="79375"/>
            </a:xfrm>
            <a:custGeom>
              <a:avLst/>
              <a:gdLst/>
              <a:ahLst/>
              <a:cxnLst/>
              <a:rect l="l" t="t" r="r" b="b"/>
              <a:pathLst>
                <a:path w="27" h="21" extrusionOk="0">
                  <a:moveTo>
                    <a:pt x="0" y="17"/>
                  </a:moveTo>
                  <a:cubicBezTo>
                    <a:pt x="2" y="19"/>
                    <a:pt x="6" y="21"/>
                    <a:pt x="10" y="21"/>
                  </a:cubicBezTo>
                  <a:cubicBezTo>
                    <a:pt x="19" y="21"/>
                    <a:pt x="27" y="13"/>
                    <a:pt x="27" y="3"/>
                  </a:cubicBezTo>
                  <a:cubicBezTo>
                    <a:pt x="27" y="2"/>
                    <a:pt x="27" y="1"/>
                    <a:pt x="27" y="0"/>
                  </a:cubicBez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3C3E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6" name="Google Shape;1106;p116"/>
            <p:cNvSpPr/>
            <p:nvPr/>
          </p:nvSpPr>
          <p:spPr>
            <a:xfrm>
              <a:off x="954088" y="3584577"/>
              <a:ext cx="123825" cy="93663"/>
            </a:xfrm>
            <a:custGeom>
              <a:avLst/>
              <a:gdLst/>
              <a:ahLst/>
              <a:cxnLst/>
              <a:rect l="l" t="t" r="r" b="b"/>
              <a:pathLst>
                <a:path w="78" h="59" extrusionOk="0">
                  <a:moveTo>
                    <a:pt x="78" y="0"/>
                  </a:moveTo>
                  <a:lnTo>
                    <a:pt x="48" y="31"/>
                  </a:lnTo>
                  <a:lnTo>
                    <a:pt x="38" y="21"/>
                  </a:lnTo>
                  <a:lnTo>
                    <a:pt x="0" y="59"/>
                  </a:ln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3C3E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7" name="Google Shape;1107;p116"/>
            <p:cNvSpPr/>
            <p:nvPr/>
          </p:nvSpPr>
          <p:spPr>
            <a:xfrm>
              <a:off x="1074738" y="3565527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14"/>
                  </a:move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3C3E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108" name="Google Shape;1108;p116"/>
          <p:cNvSpPr txBox="1"/>
          <p:nvPr/>
        </p:nvSpPr>
        <p:spPr>
          <a:xfrm>
            <a:off x="358775" y="912225"/>
            <a:ext cx="861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A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Выводы, которые я сделал для себя</a:t>
            </a:r>
            <a:endParaRPr sz="2400" b="1">
              <a:solidFill>
                <a:srgbClr val="002A3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99"/>
          <p:cNvSpPr/>
          <p:nvPr/>
        </p:nvSpPr>
        <p:spPr>
          <a:xfrm>
            <a:off x="150750" y="151050"/>
            <a:ext cx="8823300" cy="4841400"/>
          </a:xfrm>
          <a:prstGeom prst="roundRect">
            <a:avLst>
              <a:gd name="adj" fmla="val 2358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99"/>
          <p:cNvSpPr/>
          <p:nvPr/>
        </p:nvSpPr>
        <p:spPr>
          <a:xfrm>
            <a:off x="5593900" y="1147075"/>
            <a:ext cx="1626000" cy="1564500"/>
          </a:xfrm>
          <a:prstGeom prst="wedgeEllipseCallout">
            <a:avLst>
              <a:gd name="adj1" fmla="val 46747"/>
              <a:gd name="adj2" fmla="val 52515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1" name="Google Shape;651;p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9" y="350376"/>
            <a:ext cx="873600" cy="1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99"/>
          <p:cNvSpPr txBox="1"/>
          <p:nvPr/>
        </p:nvSpPr>
        <p:spPr>
          <a:xfrm>
            <a:off x="5865773" y="1539129"/>
            <a:ext cx="1265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>
                <a:solidFill>
                  <a:srgbClr val="3C3E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</a:t>
            </a:r>
            <a:r>
              <a:rPr lang="ru-RU" sz="1200" b="0" i="0" u="none" strike="noStrike" cap="none">
                <a:solidFill>
                  <a:srgbClr val="3C3E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осчитаем по номеру телефона: 1000</a:t>
            </a:r>
            <a:endParaRPr sz="1200" b="0" i="0" u="none" strike="noStrike" cap="none">
              <a:solidFill>
                <a:srgbClr val="3C3E4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53" name="Google Shape;653;p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30" y="2528396"/>
            <a:ext cx="2960775" cy="271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9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05397" y="2603193"/>
            <a:ext cx="2065915" cy="2563465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99"/>
          <p:cNvSpPr/>
          <p:nvPr/>
        </p:nvSpPr>
        <p:spPr>
          <a:xfrm>
            <a:off x="1852625" y="929808"/>
            <a:ext cx="2562900" cy="1673400"/>
          </a:xfrm>
          <a:prstGeom prst="wedgeRoundRectCallout">
            <a:avLst>
              <a:gd name="adj1" fmla="val -49080"/>
              <a:gd name="adj2" fmla="val 71502"/>
              <a:gd name="adj3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99"/>
          <p:cNvSpPr txBox="1"/>
          <p:nvPr/>
        </p:nvSpPr>
        <p:spPr>
          <a:xfrm>
            <a:off x="2104925" y="1313025"/>
            <a:ext cx="2187000" cy="8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Всем привет!</a:t>
            </a:r>
            <a:br>
              <a:rPr lang="ru-RU"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2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Сколько у нас клиентов в декабре 2023? </a:t>
            </a:r>
            <a:endParaRPr sz="1200" b="0" i="0" u="none" strike="noStrike" cap="none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3A"/>
        </a:solidFill>
        <a:effectLst/>
      </p:bgPr>
    </p:bg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117"/>
          <p:cNvSpPr txBox="1"/>
          <p:nvPr/>
        </p:nvSpPr>
        <p:spPr>
          <a:xfrm>
            <a:off x="615563" y="954451"/>
            <a:ext cx="5143800" cy="28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0"/>
              <a:buFont typeface="Montserrat ExtraBold"/>
              <a:buNone/>
            </a:pPr>
            <a:r>
              <a:rPr lang="ru-RU" sz="28000" b="0" i="0" u="none" strike="noStrike" cap="none">
                <a:solidFill>
                  <a:srgbClr val="1E44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</a:t>
            </a:r>
            <a:r>
              <a:rPr lang="ru-RU" sz="28000">
                <a:solidFill>
                  <a:srgbClr val="1E44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4</a:t>
            </a:r>
            <a:endParaRPr sz="28000" b="0" i="0" u="none" strike="noStrike" cap="none">
              <a:solidFill>
                <a:srgbClr val="1E445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15" name="Google Shape;1115;p117"/>
          <p:cNvSpPr txBox="1">
            <a:spLocks noGrp="1"/>
          </p:cNvSpPr>
          <p:nvPr>
            <p:ph type="title"/>
          </p:nvPr>
        </p:nvSpPr>
        <p:spPr>
          <a:xfrm>
            <a:off x="719999" y="3254400"/>
            <a:ext cx="49515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Инсайты и выводы</a:t>
            </a:r>
            <a:endParaRPr/>
          </a:p>
        </p:txBody>
      </p:sp>
      <p:sp>
        <p:nvSpPr>
          <p:cNvPr id="1116" name="Google Shape;1116;p117"/>
          <p:cNvSpPr txBox="1">
            <a:spLocks noGrp="1"/>
          </p:cNvSpPr>
          <p:nvPr>
            <p:ph type="sldNum" idx="4294967295"/>
          </p:nvPr>
        </p:nvSpPr>
        <p:spPr>
          <a:xfrm>
            <a:off x="8758238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118"/>
          <p:cNvSpPr/>
          <p:nvPr/>
        </p:nvSpPr>
        <p:spPr>
          <a:xfrm>
            <a:off x="237000" y="177750"/>
            <a:ext cx="1257300" cy="4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123" name="Google Shape;1123;p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9" y="350376"/>
            <a:ext cx="873600" cy="1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4" name="Google Shape;1124;p118"/>
          <p:cNvSpPr txBox="1"/>
          <p:nvPr/>
        </p:nvSpPr>
        <p:spPr>
          <a:xfrm>
            <a:off x="358775" y="912225"/>
            <a:ext cx="861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A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При внедрении MDM-системы — </a:t>
            </a:r>
            <a:endParaRPr sz="2400" b="1">
              <a:solidFill>
                <a:srgbClr val="002A3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A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будет больно</a:t>
            </a:r>
            <a:endParaRPr sz="2400" b="1">
              <a:solidFill>
                <a:srgbClr val="002A3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2A3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2A3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25" name="Google Shape;1125;p118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  <p:pic>
        <p:nvPicPr>
          <p:cNvPr id="1126" name="Google Shape;1126;p1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150" y="1991334"/>
            <a:ext cx="3427700" cy="214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1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1050" y="1765709"/>
            <a:ext cx="3841225" cy="2412289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p118"/>
          <p:cNvSpPr txBox="1"/>
          <p:nvPr/>
        </p:nvSpPr>
        <p:spPr>
          <a:xfrm>
            <a:off x="1684250" y="4174225"/>
            <a:ext cx="5737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Сергей Фолимонов и аналитики, бизнес, разработчики </a:t>
            </a:r>
            <a:br>
              <a:rPr lang="ru-RU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во время рефакторинга всех данных продуктов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19"/>
          <p:cNvSpPr/>
          <p:nvPr/>
        </p:nvSpPr>
        <p:spPr>
          <a:xfrm>
            <a:off x="147575" y="151050"/>
            <a:ext cx="8823300" cy="4841400"/>
          </a:xfrm>
          <a:prstGeom prst="roundRect">
            <a:avLst>
              <a:gd name="adj" fmla="val 2358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4" name="Google Shape;1134;p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9" y="350376"/>
            <a:ext cx="873600" cy="1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5" name="Google Shape;1135;p119"/>
          <p:cNvSpPr txBox="1"/>
          <p:nvPr/>
        </p:nvSpPr>
        <p:spPr>
          <a:xfrm>
            <a:off x="358775" y="912225"/>
            <a:ext cx="861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A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Примеры из опыта</a:t>
            </a:r>
            <a:endParaRPr sz="2400" b="1">
              <a:solidFill>
                <a:srgbClr val="002A3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36" name="Google Shape;1136;p119"/>
          <p:cNvSpPr txBox="1"/>
          <p:nvPr/>
        </p:nvSpPr>
        <p:spPr>
          <a:xfrm>
            <a:off x="406875" y="1463675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Восстановили 10 млн записей без ФИО клиента</a:t>
            </a:r>
            <a:endParaRPr sz="130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37" name="Google Shape;1137;p119"/>
          <p:cNvSpPr/>
          <p:nvPr/>
        </p:nvSpPr>
        <p:spPr>
          <a:xfrm rot="-3291">
            <a:off x="3756687" y="1531669"/>
            <a:ext cx="626700" cy="33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DD149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A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119"/>
          <p:cNvSpPr txBox="1"/>
          <p:nvPr/>
        </p:nvSpPr>
        <p:spPr>
          <a:xfrm>
            <a:off x="4733175" y="1409450"/>
            <a:ext cx="35898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Причина: исторические данные некорректно реплицировались </a:t>
            </a:r>
            <a:br>
              <a:rPr lang="ru-RU" sz="130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30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DWH</a:t>
            </a:r>
            <a:endParaRPr sz="130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39" name="Google Shape;1139;p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0075" y="1547526"/>
            <a:ext cx="364810" cy="29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120"/>
          <p:cNvSpPr/>
          <p:nvPr/>
        </p:nvSpPr>
        <p:spPr>
          <a:xfrm>
            <a:off x="147575" y="151050"/>
            <a:ext cx="8823300" cy="4841400"/>
          </a:xfrm>
          <a:prstGeom prst="roundRect">
            <a:avLst>
              <a:gd name="adj" fmla="val 2358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5" name="Google Shape;1145;p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9" y="350376"/>
            <a:ext cx="873600" cy="1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Google Shape;1146;p120"/>
          <p:cNvSpPr txBox="1"/>
          <p:nvPr/>
        </p:nvSpPr>
        <p:spPr>
          <a:xfrm>
            <a:off x="358775" y="912225"/>
            <a:ext cx="861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A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Примеры из опыта</a:t>
            </a:r>
            <a:endParaRPr sz="2400" b="1">
              <a:solidFill>
                <a:srgbClr val="002A3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47" name="Google Shape;1147;p120"/>
          <p:cNvSpPr txBox="1"/>
          <p:nvPr/>
        </p:nvSpPr>
        <p:spPr>
          <a:xfrm>
            <a:off x="406875" y="1463675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Восстановили 10 млн записей без ФИО клиента</a:t>
            </a:r>
            <a:endParaRPr sz="130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48" name="Google Shape;1148;p120"/>
          <p:cNvSpPr/>
          <p:nvPr/>
        </p:nvSpPr>
        <p:spPr>
          <a:xfrm rot="-3291">
            <a:off x="3756687" y="1531669"/>
            <a:ext cx="626700" cy="33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DD149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A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120"/>
          <p:cNvSpPr txBox="1"/>
          <p:nvPr/>
        </p:nvSpPr>
        <p:spPr>
          <a:xfrm>
            <a:off x="4733175" y="1409450"/>
            <a:ext cx="35898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Причина: исторические данные некорректно реплицировались </a:t>
            </a:r>
            <a:br>
              <a:rPr lang="ru-RU" sz="130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30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DWH</a:t>
            </a:r>
            <a:endParaRPr sz="130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50" name="Google Shape;1150;p120"/>
          <p:cNvSpPr txBox="1"/>
          <p:nvPr/>
        </p:nvSpPr>
        <p:spPr>
          <a:xfrm>
            <a:off x="406875" y="2274400"/>
            <a:ext cx="3000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Потеряны 20 млн записей телефонов из агентского кабинета</a:t>
            </a:r>
            <a:endParaRPr sz="130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51" name="Google Shape;1151;p120"/>
          <p:cNvSpPr txBox="1"/>
          <p:nvPr/>
        </p:nvSpPr>
        <p:spPr>
          <a:xfrm>
            <a:off x="4733175" y="2217025"/>
            <a:ext cx="3633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Причина: логика маскирования данных клиентов в продукте </a:t>
            </a:r>
            <a:b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 предусматривала восстановления </a:t>
            </a:r>
            <a:endParaRPr sz="130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52" name="Google Shape;1152;p120"/>
          <p:cNvSpPr/>
          <p:nvPr/>
        </p:nvSpPr>
        <p:spPr>
          <a:xfrm rot="-3291">
            <a:off x="3756687" y="2380794"/>
            <a:ext cx="626700" cy="33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DD149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A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3" name="Google Shape;1153;p1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0078" y="2414650"/>
            <a:ext cx="284252" cy="26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4" name="Google Shape;1154;p1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0075" y="1547526"/>
            <a:ext cx="364810" cy="29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121"/>
          <p:cNvSpPr/>
          <p:nvPr/>
        </p:nvSpPr>
        <p:spPr>
          <a:xfrm>
            <a:off x="147575" y="151050"/>
            <a:ext cx="8823300" cy="4841400"/>
          </a:xfrm>
          <a:prstGeom prst="roundRect">
            <a:avLst>
              <a:gd name="adj" fmla="val 2358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60" name="Google Shape;1160;p1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9" y="350376"/>
            <a:ext cx="873600" cy="1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1" name="Google Shape;1161;p121"/>
          <p:cNvSpPr txBox="1"/>
          <p:nvPr/>
        </p:nvSpPr>
        <p:spPr>
          <a:xfrm>
            <a:off x="358775" y="912225"/>
            <a:ext cx="861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A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Примеры из опыта</a:t>
            </a:r>
            <a:endParaRPr sz="2400" b="1">
              <a:solidFill>
                <a:srgbClr val="002A3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62" name="Google Shape;1162;p121"/>
          <p:cNvSpPr txBox="1"/>
          <p:nvPr/>
        </p:nvSpPr>
        <p:spPr>
          <a:xfrm>
            <a:off x="406875" y="1463675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Восстановили 10 млн записей без ФИО клиента</a:t>
            </a:r>
            <a:endParaRPr sz="130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63" name="Google Shape;1163;p121"/>
          <p:cNvSpPr/>
          <p:nvPr/>
        </p:nvSpPr>
        <p:spPr>
          <a:xfrm rot="-3291">
            <a:off x="3756687" y="1531669"/>
            <a:ext cx="626700" cy="33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DD149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A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121"/>
          <p:cNvSpPr txBox="1"/>
          <p:nvPr/>
        </p:nvSpPr>
        <p:spPr>
          <a:xfrm>
            <a:off x="4733175" y="1409450"/>
            <a:ext cx="35898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Причина: исторические данные некорректно реплицировались </a:t>
            </a:r>
            <a:br>
              <a:rPr lang="ru-RU" sz="130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30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DWH</a:t>
            </a:r>
            <a:endParaRPr sz="130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65" name="Google Shape;1165;p121"/>
          <p:cNvSpPr txBox="1"/>
          <p:nvPr/>
        </p:nvSpPr>
        <p:spPr>
          <a:xfrm>
            <a:off x="406875" y="2274400"/>
            <a:ext cx="3000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Потеряны 20 млн записей телефонов из агентского кабинета</a:t>
            </a:r>
            <a:endParaRPr sz="130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66" name="Google Shape;1166;p121"/>
          <p:cNvSpPr txBox="1"/>
          <p:nvPr/>
        </p:nvSpPr>
        <p:spPr>
          <a:xfrm>
            <a:off x="4733175" y="2217025"/>
            <a:ext cx="3633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Причина: логика маскирования данных клиентов в продукте </a:t>
            </a:r>
            <a:b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 предусматривала восстановления </a:t>
            </a:r>
            <a:endParaRPr sz="130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67" name="Google Shape;1167;p121"/>
          <p:cNvSpPr/>
          <p:nvPr/>
        </p:nvSpPr>
        <p:spPr>
          <a:xfrm rot="-3291">
            <a:off x="3756687" y="2380794"/>
            <a:ext cx="626700" cy="33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DD149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A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121"/>
          <p:cNvSpPr txBox="1"/>
          <p:nvPr/>
        </p:nvSpPr>
        <p:spPr>
          <a:xfrm>
            <a:off x="406875" y="3385075"/>
            <a:ext cx="30729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Потеряны данные по марке </a:t>
            </a:r>
            <a:b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 модел</a:t>
            </a:r>
            <a:r>
              <a:rPr lang="ru-RU" sz="1300">
                <a:latin typeface="Montserrat Medium"/>
                <a:ea typeface="Montserrat Medium"/>
                <a:cs typeface="Montserrat Medium"/>
                <a:sym typeface="Montserrat Medium"/>
              </a:rPr>
              <a:t>и</a:t>
            </a:r>
            <a: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авто для 5 млн записей</a:t>
            </a:r>
            <a:endParaRPr sz="130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69" name="Google Shape;1169;p121"/>
          <p:cNvSpPr/>
          <p:nvPr/>
        </p:nvSpPr>
        <p:spPr>
          <a:xfrm rot="-3291">
            <a:off x="3756687" y="3565994"/>
            <a:ext cx="626700" cy="33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DD149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A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121"/>
          <p:cNvSpPr txBox="1"/>
          <p:nvPr/>
        </p:nvSpPr>
        <p:spPr>
          <a:xfrm>
            <a:off x="4733175" y="3443775"/>
            <a:ext cx="3364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Причина: приходят некорректные данные от источников обогащения</a:t>
            </a:r>
            <a:endParaRPr sz="130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71" name="Google Shape;1171;p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0078" y="3599850"/>
            <a:ext cx="284252" cy="26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0078" y="2414650"/>
            <a:ext cx="284252" cy="26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1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0075" y="1547526"/>
            <a:ext cx="364810" cy="29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22"/>
          <p:cNvSpPr/>
          <p:nvPr/>
        </p:nvSpPr>
        <p:spPr>
          <a:xfrm>
            <a:off x="147575" y="151050"/>
            <a:ext cx="8823300" cy="4841400"/>
          </a:xfrm>
          <a:prstGeom prst="roundRect">
            <a:avLst>
              <a:gd name="adj" fmla="val 2358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9" name="Google Shape;1179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9" y="350376"/>
            <a:ext cx="873600" cy="1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0" name="Google Shape;1180;p122"/>
          <p:cNvSpPr txBox="1"/>
          <p:nvPr/>
        </p:nvSpPr>
        <p:spPr>
          <a:xfrm>
            <a:off x="358775" y="912225"/>
            <a:ext cx="861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A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Примеры из опыта</a:t>
            </a:r>
            <a:endParaRPr sz="2400" b="1">
              <a:solidFill>
                <a:srgbClr val="002A3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81" name="Google Shape;1181;p122"/>
          <p:cNvSpPr txBox="1"/>
          <p:nvPr/>
        </p:nvSpPr>
        <p:spPr>
          <a:xfrm>
            <a:off x="406875" y="1463675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Восстановили 10 млн записей без ФИО клиента</a:t>
            </a:r>
            <a:endParaRPr sz="130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82" name="Google Shape;1182;p122"/>
          <p:cNvSpPr/>
          <p:nvPr/>
        </p:nvSpPr>
        <p:spPr>
          <a:xfrm rot="-3291">
            <a:off x="3756687" y="1531669"/>
            <a:ext cx="626700" cy="33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DD149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A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122"/>
          <p:cNvSpPr txBox="1"/>
          <p:nvPr/>
        </p:nvSpPr>
        <p:spPr>
          <a:xfrm>
            <a:off x="4733175" y="1409450"/>
            <a:ext cx="35898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Причина: исторические данные некорректно реплицировались </a:t>
            </a:r>
            <a:br>
              <a:rPr lang="ru-RU" sz="130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300" i="0" u="none" strike="noStrike" cap="none" dirty="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DWH</a:t>
            </a:r>
            <a:endParaRPr sz="1300" i="0" u="none" strike="noStrike" cap="none" dirty="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84" name="Google Shape;1184;p122"/>
          <p:cNvSpPr txBox="1"/>
          <p:nvPr/>
        </p:nvSpPr>
        <p:spPr>
          <a:xfrm>
            <a:off x="406875" y="2274400"/>
            <a:ext cx="3000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Потеряны 20 млн записей телефонов из агентского кабинета</a:t>
            </a:r>
            <a:endParaRPr sz="130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85" name="Google Shape;1185;p122"/>
          <p:cNvSpPr txBox="1"/>
          <p:nvPr/>
        </p:nvSpPr>
        <p:spPr>
          <a:xfrm>
            <a:off x="4733175" y="2217025"/>
            <a:ext cx="3633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Причина: логика маскирования данных клиентов в продукте не предусматривала восстановления </a:t>
            </a:r>
            <a:endParaRPr sz="130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86" name="Google Shape;1186;p122"/>
          <p:cNvSpPr/>
          <p:nvPr/>
        </p:nvSpPr>
        <p:spPr>
          <a:xfrm rot="-3291">
            <a:off x="3756687" y="2380794"/>
            <a:ext cx="626700" cy="33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DD149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A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122"/>
          <p:cNvSpPr txBox="1"/>
          <p:nvPr/>
        </p:nvSpPr>
        <p:spPr>
          <a:xfrm>
            <a:off x="406875" y="3385075"/>
            <a:ext cx="30642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Потеряны данные по марке </a:t>
            </a:r>
            <a:b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 модел</a:t>
            </a:r>
            <a:r>
              <a:rPr lang="ru-RU" sz="1300">
                <a:latin typeface="Montserrat Medium"/>
                <a:ea typeface="Montserrat Medium"/>
                <a:cs typeface="Montserrat Medium"/>
                <a:sym typeface="Montserrat Medium"/>
              </a:rPr>
              <a:t>и</a:t>
            </a:r>
            <a: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авто для 5 млн записей</a:t>
            </a:r>
            <a:endParaRPr sz="130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30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88" name="Google Shape;1188;p122"/>
          <p:cNvSpPr/>
          <p:nvPr/>
        </p:nvSpPr>
        <p:spPr>
          <a:xfrm rot="-3291">
            <a:off x="3756687" y="3565994"/>
            <a:ext cx="626700" cy="33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DD149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A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122"/>
          <p:cNvSpPr txBox="1"/>
          <p:nvPr/>
        </p:nvSpPr>
        <p:spPr>
          <a:xfrm>
            <a:off x="4733175" y="3443775"/>
            <a:ext cx="3364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Причина: приходят некорректные данные от источников обогащения</a:t>
            </a:r>
            <a:endParaRPr sz="130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90" name="Google Shape;1190;p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0078" y="3599850"/>
            <a:ext cx="284252" cy="26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0078" y="2414650"/>
            <a:ext cx="284252" cy="26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" name="Google Shape;1192;p1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0075" y="1547526"/>
            <a:ext cx="364810" cy="298898"/>
          </a:xfrm>
          <a:prstGeom prst="rect">
            <a:avLst/>
          </a:prstGeom>
          <a:noFill/>
          <a:ln>
            <a:noFill/>
          </a:ln>
        </p:spPr>
      </p:pic>
      <p:sp>
        <p:nvSpPr>
          <p:cNvPr id="1193" name="Google Shape;1193;p122"/>
          <p:cNvSpPr txBox="1"/>
          <p:nvPr/>
        </p:nvSpPr>
        <p:spPr>
          <a:xfrm>
            <a:off x="406875" y="423950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Потеряны данные ФИО для </a:t>
            </a:r>
            <a:b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12 млн.  записей</a:t>
            </a:r>
            <a:endParaRPr sz="130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94" name="Google Shape;1194;p122"/>
          <p:cNvSpPr/>
          <p:nvPr/>
        </p:nvSpPr>
        <p:spPr>
          <a:xfrm rot="-3291">
            <a:off x="3756687" y="4307494"/>
            <a:ext cx="626700" cy="330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DD149"/>
          </a:solidFill>
          <a:ln w="9525" cap="flat" cmpd="sng">
            <a:solidFill>
              <a:srgbClr val="0DD1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2A3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122"/>
          <p:cNvSpPr txBox="1"/>
          <p:nvPr/>
        </p:nvSpPr>
        <p:spPr>
          <a:xfrm>
            <a:off x="4733175" y="4185275"/>
            <a:ext cx="3589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Причина: баг в мобильном приложении 2 года назад</a:t>
            </a:r>
            <a:endParaRPr sz="130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96" name="Google Shape;1196;p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0078" y="4375500"/>
            <a:ext cx="284252" cy="26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123"/>
          <p:cNvSpPr/>
          <p:nvPr/>
        </p:nvSpPr>
        <p:spPr>
          <a:xfrm>
            <a:off x="237000" y="177750"/>
            <a:ext cx="1257300" cy="4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202" name="Google Shape;1202;p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9" y="350376"/>
            <a:ext cx="873600" cy="1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3" name="Google Shape;1203;p123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  <p:pic>
        <p:nvPicPr>
          <p:cNvPr id="1204" name="Google Shape;1204;p123"/>
          <p:cNvPicPr preferRelativeResize="0"/>
          <p:nvPr/>
        </p:nvPicPr>
        <p:blipFill rotWithShape="1">
          <a:blip r:embed="rId4">
            <a:alphaModFix/>
          </a:blip>
          <a:srcRect t="9469"/>
          <a:stretch/>
        </p:blipFill>
        <p:spPr>
          <a:xfrm>
            <a:off x="2632013" y="0"/>
            <a:ext cx="414580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123"/>
          <p:cNvPicPr preferRelativeResize="0"/>
          <p:nvPr/>
        </p:nvPicPr>
        <p:blipFill rotWithShape="1">
          <a:blip r:embed="rId5">
            <a:alphaModFix/>
          </a:blip>
          <a:srcRect l="12095" t="31885" r="12778" b="32392"/>
          <a:stretch/>
        </p:blipFill>
        <p:spPr>
          <a:xfrm>
            <a:off x="5942287" y="2790525"/>
            <a:ext cx="2698575" cy="179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24"/>
          <p:cNvSpPr/>
          <p:nvPr/>
        </p:nvSpPr>
        <p:spPr>
          <a:xfrm>
            <a:off x="147575" y="151050"/>
            <a:ext cx="8823300" cy="4841400"/>
          </a:xfrm>
          <a:prstGeom prst="roundRect">
            <a:avLst>
              <a:gd name="adj" fmla="val 2358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1" name="Google Shape;1211;p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9" y="350376"/>
            <a:ext cx="873600" cy="1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2" name="Google Shape;1212;p124"/>
          <p:cNvSpPr txBox="1"/>
          <p:nvPr/>
        </p:nvSpPr>
        <p:spPr>
          <a:xfrm>
            <a:off x="358775" y="912225"/>
            <a:ext cx="42132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A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Какие планы </a:t>
            </a:r>
            <a:br>
              <a:rPr lang="ru-RU" sz="2400" b="1">
                <a:solidFill>
                  <a:srgbClr val="002A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-RU" sz="2400" b="1">
                <a:solidFill>
                  <a:srgbClr val="002A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 дальнейшем</a:t>
            </a:r>
            <a:endParaRPr sz="2400" b="1">
              <a:solidFill>
                <a:srgbClr val="002A3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13" name="Google Shape;1213;p124"/>
          <p:cNvSpPr txBox="1">
            <a:spLocks noGrp="1"/>
          </p:cNvSpPr>
          <p:nvPr>
            <p:ph type="sldNum" idx="12"/>
          </p:nvPr>
        </p:nvSpPr>
        <p:spPr>
          <a:xfrm>
            <a:off x="8585200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"/>
              <a:buNone/>
            </a:pPr>
            <a:fld id="{00000000-1234-1234-1234-123412341234}" type="slidenum">
              <a:rPr lang="ru-RU"/>
              <a:t>27</a:t>
            </a:fld>
            <a:endParaRPr/>
          </a:p>
        </p:txBody>
      </p:sp>
      <p:sp>
        <p:nvSpPr>
          <p:cNvPr id="1214" name="Google Shape;1214;p124"/>
          <p:cNvSpPr txBox="1"/>
          <p:nvPr/>
        </p:nvSpPr>
        <p:spPr>
          <a:xfrm>
            <a:off x="358775" y="2015825"/>
            <a:ext cx="35874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Medium"/>
              <a:buAutoNum type="arabicPeriod"/>
            </a:pPr>
            <a:r>
              <a:rPr lang="ru-RU" sz="14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Загрузить все оставшиеся продукты</a:t>
            </a:r>
            <a:br>
              <a:rPr lang="ru-RU" sz="14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140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Medium"/>
              <a:buAutoNum type="arabicPeriod"/>
            </a:pPr>
            <a:r>
              <a:rPr lang="ru-RU" sz="14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Настроить финальные правила слияния </a:t>
            </a:r>
            <a:br>
              <a:rPr lang="ru-RU" sz="14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4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 дедубликации</a:t>
            </a:r>
            <a:br>
              <a:rPr lang="ru-RU" sz="14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1400" i="0" u="none" strike="noStrike" cap="none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 Medium"/>
              <a:buAutoNum type="arabicPeriod"/>
            </a:pPr>
            <a:r>
              <a:rPr lang="ru-RU" sz="1400" i="0" u="none" strike="noStrike" cap="non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Интеграция с фронтом 👉</a:t>
            </a:r>
            <a:endParaRPr sz="1400" i="0" u="none" strike="noStrike" cap="none">
              <a:solidFill>
                <a:srgbClr val="000000"/>
              </a:solidFill>
              <a:highlight>
                <a:schemeClr val="accent3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215" name="Google Shape;1215;p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1550" y="151050"/>
            <a:ext cx="4841400" cy="48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125"/>
          <p:cNvSpPr txBox="1">
            <a:spLocks noGrp="1"/>
          </p:cNvSpPr>
          <p:nvPr>
            <p:ph type="sldNum" idx="12"/>
          </p:nvPr>
        </p:nvSpPr>
        <p:spPr>
          <a:xfrm>
            <a:off x="8585200" y="72572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50"/>
              <a:buFont typeface="Arial"/>
              <a:buNone/>
            </a:pPr>
            <a:fld id="{00000000-1234-1234-1234-123412341234}" type="slidenum">
              <a:rPr lang="ru-RU"/>
              <a:t>28</a:t>
            </a:fld>
            <a:endParaRPr/>
          </a:p>
        </p:txBody>
      </p:sp>
      <p:sp>
        <p:nvSpPr>
          <p:cNvPr id="1221" name="Google Shape;1221;p125"/>
          <p:cNvSpPr txBox="1"/>
          <p:nvPr/>
        </p:nvSpPr>
        <p:spPr>
          <a:xfrm>
            <a:off x="2750313" y="1651955"/>
            <a:ext cx="3733800" cy="2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rgbClr val="002A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Пишите, звоните:)</a:t>
            </a:r>
            <a:endParaRPr sz="2400" b="0" i="0" u="none" strike="noStrike" cap="none">
              <a:solidFill>
                <a:srgbClr val="002A3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22" name="Google Shape;1222;p125"/>
          <p:cNvSpPr txBox="1"/>
          <p:nvPr/>
        </p:nvSpPr>
        <p:spPr>
          <a:xfrm>
            <a:off x="2948013" y="2127324"/>
            <a:ext cx="3338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7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phone </a:t>
            </a:r>
            <a:r>
              <a:rPr lang="ru-RU" sz="17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+7 903 562 00 77</a:t>
            </a:r>
            <a:endParaRPr sz="17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7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telegram </a:t>
            </a:r>
            <a:r>
              <a:rPr lang="ru-RU" sz="17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@folimonov</a:t>
            </a:r>
            <a:endParaRPr sz="1700" b="1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23" name="Google Shape;1223;p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04800" y="447250"/>
            <a:ext cx="1024825" cy="102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1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9000" y="2922800"/>
            <a:ext cx="1836425" cy="180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5" name="Google Shape;1225;p125"/>
          <p:cNvSpPr/>
          <p:nvPr/>
        </p:nvSpPr>
        <p:spPr>
          <a:xfrm>
            <a:off x="237000" y="177750"/>
            <a:ext cx="1257300" cy="4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1226" name="Google Shape;1226;p1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779" y="350376"/>
            <a:ext cx="873600" cy="16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00"/>
          <p:cNvSpPr/>
          <p:nvPr/>
        </p:nvSpPr>
        <p:spPr>
          <a:xfrm>
            <a:off x="150750" y="151050"/>
            <a:ext cx="8823300" cy="4841400"/>
          </a:xfrm>
          <a:prstGeom prst="roundRect">
            <a:avLst>
              <a:gd name="adj" fmla="val 2358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100"/>
          <p:cNvSpPr/>
          <p:nvPr/>
        </p:nvSpPr>
        <p:spPr>
          <a:xfrm>
            <a:off x="5026450" y="2594122"/>
            <a:ext cx="1963800" cy="1889400"/>
          </a:xfrm>
          <a:prstGeom prst="wedgeEllipseCallout">
            <a:avLst>
              <a:gd name="adj1" fmla="val 57499"/>
              <a:gd name="adj2" fmla="val -32969"/>
            </a:avLst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100"/>
          <p:cNvSpPr/>
          <p:nvPr/>
        </p:nvSpPr>
        <p:spPr>
          <a:xfrm>
            <a:off x="2748150" y="2738550"/>
            <a:ext cx="2097600" cy="1673400"/>
          </a:xfrm>
          <a:prstGeom prst="wedgeRoundRectCallout">
            <a:avLst>
              <a:gd name="adj1" fmla="val -73218"/>
              <a:gd name="adj2" fmla="val -20038"/>
              <a:gd name="adj3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4" name="Google Shape;664;p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9" y="350376"/>
            <a:ext cx="873600" cy="16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1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230" y="2521813"/>
            <a:ext cx="2960775" cy="271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1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05397" y="2603193"/>
            <a:ext cx="2065915" cy="2563465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100"/>
          <p:cNvSpPr txBox="1"/>
          <p:nvPr/>
        </p:nvSpPr>
        <p:spPr>
          <a:xfrm>
            <a:off x="1706249" y="919451"/>
            <a:ext cx="57123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>
                <a:solidFill>
                  <a:srgbClr val="002A3A"/>
                </a:solidFill>
                <a:latin typeface="Montserrat"/>
                <a:ea typeface="Montserrat"/>
                <a:cs typeface="Montserrat"/>
                <a:sym typeface="Montserrat"/>
              </a:rPr>
              <a:t>Прошло полгода…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68" name="Google Shape;668;p100"/>
          <p:cNvSpPr txBox="1"/>
          <p:nvPr/>
        </p:nvSpPr>
        <p:spPr>
          <a:xfrm>
            <a:off x="5243025" y="2974950"/>
            <a:ext cx="15882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C3E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Почему считалось </a:t>
            </a:r>
            <a:br>
              <a:rPr lang="ru-RU" sz="1200" dirty="0">
                <a:solidFill>
                  <a:srgbClr val="3C3E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200" dirty="0">
                <a:solidFill>
                  <a:srgbClr val="3C3E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по номеру телефона-то? Надо же по хэшу. </a:t>
            </a:r>
            <a:endParaRPr sz="1200" dirty="0">
              <a:solidFill>
                <a:srgbClr val="3C3E4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3C3E44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Упс, теперь 1700</a:t>
            </a:r>
            <a:endParaRPr sz="1200" dirty="0">
              <a:solidFill>
                <a:srgbClr val="3C3E44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69" name="Google Shape;669;p100"/>
          <p:cNvSpPr txBox="1"/>
          <p:nvPr/>
        </p:nvSpPr>
        <p:spPr>
          <a:xfrm>
            <a:off x="2965125" y="3021625"/>
            <a:ext cx="1644900" cy="10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ru-RU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Привет!</a:t>
            </a:r>
            <a:br>
              <a:rPr lang="ru-RU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Сколько у нас клиентов было </a:t>
            </a:r>
            <a:br>
              <a:rPr lang="ru-RU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декабре 2023? </a:t>
            </a:r>
            <a:endParaRPr sz="12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01"/>
          <p:cNvSpPr/>
          <p:nvPr/>
        </p:nvSpPr>
        <p:spPr>
          <a:xfrm>
            <a:off x="150750" y="151050"/>
            <a:ext cx="8823300" cy="4841400"/>
          </a:xfrm>
          <a:prstGeom prst="roundRect">
            <a:avLst>
              <a:gd name="adj" fmla="val 2358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5" name="Google Shape;675;p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9" y="350376"/>
            <a:ext cx="873600" cy="1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101"/>
          <p:cNvSpPr txBox="1"/>
          <p:nvPr/>
        </p:nvSpPr>
        <p:spPr>
          <a:xfrm>
            <a:off x="2884000" y="1823750"/>
            <a:ext cx="3259200" cy="7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800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Можно использовать </a:t>
            </a:r>
            <a:br>
              <a:rPr lang="ru-RU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сторонние решения, </a:t>
            </a:r>
            <a:br>
              <a:rPr lang="ru-RU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как третейского судью</a:t>
            </a:r>
            <a:endParaRPr sz="1400" b="0" i="0" u="none" strike="noStrike" cap="non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77" name="Google Shape;677;p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0550" y="2686125"/>
            <a:ext cx="2563701" cy="1991451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101"/>
          <p:cNvSpPr txBox="1"/>
          <p:nvPr/>
        </p:nvSpPr>
        <p:spPr>
          <a:xfrm>
            <a:off x="1706249" y="919451"/>
            <a:ext cx="57123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2A3A"/>
                </a:solidFill>
                <a:latin typeface="Montserrat"/>
                <a:ea typeface="Montserrat"/>
                <a:cs typeface="Montserrat"/>
                <a:sym typeface="Montserrat"/>
              </a:rPr>
              <a:t>Как не допустить </a:t>
            </a:r>
            <a:endParaRPr sz="2400">
              <a:solidFill>
                <a:srgbClr val="002A3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2A3A"/>
                </a:solidFill>
                <a:latin typeface="Montserrat"/>
                <a:ea typeface="Montserrat"/>
                <a:cs typeface="Montserrat"/>
                <a:sym typeface="Montserrat"/>
              </a:rPr>
              <a:t>такой ситуации? </a:t>
            </a:r>
            <a:endParaRPr sz="2400">
              <a:solidFill>
                <a:srgbClr val="002A3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79" name="Google Shape;679;p101"/>
          <p:cNvPicPr preferRelativeResize="0"/>
          <p:nvPr/>
        </p:nvPicPr>
        <p:blipFill rotWithShape="1">
          <a:blip r:embed="rId5">
            <a:alphaModFix amt="40000"/>
          </a:blip>
          <a:srcRect/>
          <a:stretch/>
        </p:blipFill>
        <p:spPr>
          <a:xfrm>
            <a:off x="113230" y="2521813"/>
            <a:ext cx="2960775" cy="271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0" name="Google Shape;680;p101"/>
          <p:cNvPicPr preferRelativeResize="0"/>
          <p:nvPr/>
        </p:nvPicPr>
        <p:blipFill rotWithShape="1">
          <a:blip r:embed="rId6">
            <a:alphaModFix amt="40000"/>
          </a:blip>
          <a:srcRect/>
          <a:stretch/>
        </p:blipFill>
        <p:spPr>
          <a:xfrm>
            <a:off x="6905397" y="2603193"/>
            <a:ext cx="2065915" cy="2563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02"/>
          <p:cNvSpPr/>
          <p:nvPr/>
        </p:nvSpPr>
        <p:spPr>
          <a:xfrm>
            <a:off x="150750" y="151050"/>
            <a:ext cx="8823300" cy="4841400"/>
          </a:xfrm>
          <a:prstGeom prst="roundRect">
            <a:avLst>
              <a:gd name="adj" fmla="val 2358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6" name="Google Shape;686;p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9" y="350376"/>
            <a:ext cx="873600" cy="1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102"/>
          <p:cNvSpPr txBox="1"/>
          <p:nvPr/>
        </p:nvSpPr>
        <p:spPr>
          <a:xfrm>
            <a:off x="4059425" y="1176875"/>
            <a:ext cx="40683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i="0" u="none" strike="noStrike" cap="none">
                <a:solidFill>
                  <a:srgbClr val="002A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Привет! </a:t>
            </a:r>
            <a:br>
              <a:rPr lang="ru-RU" sz="2400" i="0" u="none" strike="noStrike" cap="none">
                <a:solidFill>
                  <a:srgbClr val="002A3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400" i="0" u="none" strike="noStrike" cap="none">
                <a:solidFill>
                  <a:srgbClr val="002A3A"/>
                </a:solidFill>
                <a:latin typeface="Montserrat"/>
                <a:ea typeface="Montserrat"/>
                <a:cs typeface="Montserrat"/>
                <a:sym typeface="Montserrat"/>
              </a:rPr>
              <a:t>Я — Сергей Фолимонов</a:t>
            </a:r>
            <a:r>
              <a:rPr lang="ru-RU" sz="2400">
                <a:solidFill>
                  <a:srgbClr val="002A3A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br>
              <a:rPr lang="ru-RU" sz="2400" i="0" u="none" strike="noStrike" cap="none">
                <a:solidFill>
                  <a:srgbClr val="002A3A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2400">
                <a:solidFill>
                  <a:srgbClr val="002A3A"/>
                </a:solidFill>
                <a:latin typeface="Montserrat"/>
                <a:ea typeface="Montserrat"/>
                <a:cs typeface="Montserrat"/>
                <a:sym typeface="Montserrat"/>
              </a:rPr>
              <a:t>у</a:t>
            </a:r>
            <a:r>
              <a:rPr lang="ru-RU" sz="2400" i="0" u="none" strike="noStrike" cap="none">
                <a:solidFill>
                  <a:srgbClr val="002A3A"/>
                </a:solidFill>
                <a:latin typeface="Montserrat"/>
                <a:ea typeface="Montserrat"/>
                <a:cs typeface="Montserrat"/>
                <a:sym typeface="Montserrat"/>
              </a:rPr>
              <a:t>влекаюсь работой :)</a:t>
            </a:r>
            <a:endParaRPr sz="2400">
              <a:solidFill>
                <a:srgbClr val="002A3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8" name="Google Shape;688;p102"/>
          <p:cNvSpPr txBox="1"/>
          <p:nvPr/>
        </p:nvSpPr>
        <p:spPr>
          <a:xfrm>
            <a:off x="4059425" y="3501524"/>
            <a:ext cx="3338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</a:pPr>
            <a:r>
              <a:rPr lang="ru-RU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 этого: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Работал в BIG4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Потерял деньги инвестора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Построил свою компанию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9" name="Google Shape;689;p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175" y="1014163"/>
            <a:ext cx="3115175" cy="3115175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102"/>
          <p:cNvSpPr txBox="1"/>
          <p:nvPr/>
        </p:nvSpPr>
        <p:spPr>
          <a:xfrm>
            <a:off x="4059425" y="2579350"/>
            <a:ext cx="300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 DWH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 Client’s Golden Record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 Profile Service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03"/>
          <p:cNvSpPr/>
          <p:nvPr/>
        </p:nvSpPr>
        <p:spPr>
          <a:xfrm>
            <a:off x="150750" y="151050"/>
            <a:ext cx="8823300" cy="4841400"/>
          </a:xfrm>
          <a:prstGeom prst="roundRect">
            <a:avLst>
              <a:gd name="adj" fmla="val 2358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6" name="Google Shape;696;p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9" y="350376"/>
            <a:ext cx="873600" cy="1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7" name="Google Shape;697;p103"/>
          <p:cNvSpPr txBox="1"/>
          <p:nvPr/>
        </p:nvSpPr>
        <p:spPr>
          <a:xfrm>
            <a:off x="358775" y="912224"/>
            <a:ext cx="5836800" cy="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02A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О чем поговорим </a:t>
            </a:r>
            <a:br>
              <a:rPr lang="ru-RU" sz="2400" b="1" i="0" u="none" strike="noStrike" cap="none">
                <a:solidFill>
                  <a:srgbClr val="002A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-RU" sz="2400" b="1" i="0" u="none" strike="noStrike" cap="none">
                <a:solidFill>
                  <a:srgbClr val="002A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сегодня?</a:t>
            </a:r>
            <a:endParaRPr sz="2400" b="0" i="0" u="none" strike="noStrike" cap="none">
              <a:solidFill>
                <a:srgbClr val="002A3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98" name="Google Shape;698;p103"/>
          <p:cNvSpPr txBox="1"/>
          <p:nvPr/>
        </p:nvSpPr>
        <p:spPr>
          <a:xfrm>
            <a:off x="541375" y="1737725"/>
            <a:ext cx="3259200" cy="23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08000" bIns="0" anchor="t" anchorCtr="0">
            <a:no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AutoNum type="arabicPeriod"/>
            </a:pPr>
            <a:r>
              <a:rPr lang="ru-RU"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О Сравни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AutoNum type="arabicPeriod"/>
            </a:pPr>
            <a:r>
              <a:rPr lang="ru-RU"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Зачем нам «Золотая запись»?</a:t>
            </a:r>
            <a:endParaRPr sz="14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AutoNum type="arabicPeriod"/>
            </a:pPr>
            <a:r>
              <a:rPr lang="ru-RU"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Наш опыт внедрения, инсайты и выводы</a:t>
            </a:r>
            <a:endParaRPr sz="14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9" name="Google Shape;699;p1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48523" y="1310475"/>
            <a:ext cx="3675478" cy="2855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3A"/>
        </a:solidFill>
        <a:effectLst/>
      </p:bgPr>
    </p:bg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04"/>
          <p:cNvSpPr txBox="1"/>
          <p:nvPr/>
        </p:nvSpPr>
        <p:spPr>
          <a:xfrm>
            <a:off x="615563" y="954451"/>
            <a:ext cx="5143800" cy="28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0"/>
              <a:buFont typeface="Montserrat ExtraBold"/>
              <a:buNone/>
            </a:pPr>
            <a:r>
              <a:rPr lang="ru-RU" sz="28000" b="0" i="0" u="none" strike="noStrike" cap="none">
                <a:solidFill>
                  <a:srgbClr val="1E445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01</a:t>
            </a:r>
            <a:endParaRPr sz="28000" b="0" i="0" u="none" strike="noStrike" cap="none">
              <a:solidFill>
                <a:srgbClr val="1E445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06" name="Google Shape;706;p104"/>
          <p:cNvSpPr txBox="1">
            <a:spLocks noGrp="1"/>
          </p:cNvSpPr>
          <p:nvPr>
            <p:ph type="title"/>
          </p:nvPr>
        </p:nvSpPr>
        <p:spPr>
          <a:xfrm>
            <a:off x="719999" y="3254400"/>
            <a:ext cx="49515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О Сравни</a:t>
            </a:r>
            <a:endParaRPr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07" name="Google Shape;707;p104"/>
          <p:cNvSpPr txBox="1">
            <a:spLocks noGrp="1"/>
          </p:cNvSpPr>
          <p:nvPr>
            <p:ph type="sldNum" idx="4294967295"/>
          </p:nvPr>
        </p:nvSpPr>
        <p:spPr>
          <a:xfrm>
            <a:off x="8758238" y="287338"/>
            <a:ext cx="385800" cy="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05"/>
          <p:cNvSpPr/>
          <p:nvPr/>
        </p:nvSpPr>
        <p:spPr>
          <a:xfrm>
            <a:off x="150750" y="151050"/>
            <a:ext cx="8823300" cy="4841400"/>
          </a:xfrm>
          <a:prstGeom prst="roundRect">
            <a:avLst>
              <a:gd name="adj" fmla="val 2358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3" name="Google Shape;713;p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9" y="350376"/>
            <a:ext cx="873600" cy="1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105"/>
          <p:cNvSpPr/>
          <p:nvPr/>
        </p:nvSpPr>
        <p:spPr>
          <a:xfrm>
            <a:off x="2411163" y="1793075"/>
            <a:ext cx="4286400" cy="14136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6666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105"/>
          <p:cNvSpPr txBox="1"/>
          <p:nvPr/>
        </p:nvSpPr>
        <p:spPr>
          <a:xfrm>
            <a:off x="501049" y="921176"/>
            <a:ext cx="1746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 Medium"/>
              <a:buNone/>
            </a:pPr>
            <a:r>
              <a:rPr lang="ru-RU" sz="13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Кредиты</a:t>
            </a:r>
            <a:endParaRPr sz="1300" b="0" i="0" u="none" strike="noStrike" cap="non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16" name="Google Shape;716;p105"/>
          <p:cNvSpPr txBox="1"/>
          <p:nvPr/>
        </p:nvSpPr>
        <p:spPr>
          <a:xfrm>
            <a:off x="2270728" y="921176"/>
            <a:ext cx="1550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 Medium"/>
              <a:buNone/>
            </a:pPr>
            <a:r>
              <a:rPr lang="ru-RU" sz="13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Кредитные карты</a:t>
            </a:r>
            <a:endParaRPr sz="1300" b="0" i="0" u="none" strike="noStrike" cap="non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17" name="Google Shape;717;p105"/>
          <p:cNvSpPr txBox="1"/>
          <p:nvPr/>
        </p:nvSpPr>
        <p:spPr>
          <a:xfrm>
            <a:off x="4245446" y="921176"/>
            <a:ext cx="856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 Medium"/>
              <a:buNone/>
            </a:pPr>
            <a:r>
              <a:rPr lang="ru-RU" sz="13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ОСАГО</a:t>
            </a:r>
            <a:endParaRPr sz="1300" b="0" i="0" u="none" strike="noStrike" cap="non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18" name="Google Shape;718;p105"/>
          <p:cNvSpPr txBox="1"/>
          <p:nvPr/>
        </p:nvSpPr>
        <p:spPr>
          <a:xfrm>
            <a:off x="5297156" y="921176"/>
            <a:ext cx="1746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 Medium"/>
              <a:buNone/>
            </a:pPr>
            <a:r>
              <a:rPr lang="ru-RU" sz="13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КАСКО</a:t>
            </a:r>
            <a:endParaRPr sz="1300" b="0" i="0" u="none" strike="noStrike" cap="non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19" name="Google Shape;719;p105"/>
          <p:cNvSpPr txBox="1"/>
          <p:nvPr/>
        </p:nvSpPr>
        <p:spPr>
          <a:xfrm>
            <a:off x="4245446" y="4165889"/>
            <a:ext cx="856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 Medium"/>
              <a:buNone/>
            </a:pPr>
            <a:r>
              <a:rPr lang="ru-RU" sz="13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ВЗР</a:t>
            </a:r>
            <a:endParaRPr sz="1300" b="0" i="0" u="none" strike="noStrike" cap="non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0" name="Google Shape;720;p105"/>
          <p:cNvSpPr txBox="1"/>
          <p:nvPr/>
        </p:nvSpPr>
        <p:spPr>
          <a:xfrm>
            <a:off x="2382700" y="4165889"/>
            <a:ext cx="1326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 Medium"/>
              <a:buNone/>
            </a:pPr>
            <a:r>
              <a:rPr lang="ru-RU" sz="13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Страхование ипотеки</a:t>
            </a:r>
            <a:endParaRPr sz="1300" b="0" i="0" u="none" strike="noStrike" cap="non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1" name="Google Shape;721;p105"/>
          <p:cNvSpPr txBox="1"/>
          <p:nvPr/>
        </p:nvSpPr>
        <p:spPr>
          <a:xfrm>
            <a:off x="659150" y="4165900"/>
            <a:ext cx="15885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 Medium"/>
              <a:buNone/>
            </a:pPr>
            <a:r>
              <a:rPr lang="ru-RU" sz="13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Страхование </a:t>
            </a:r>
            <a:br>
              <a:rPr lang="ru-RU" sz="13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ru-RU" sz="13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от несчастного случая</a:t>
            </a:r>
            <a:endParaRPr sz="1300" b="0" i="0" u="none" strike="noStrike" cap="non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2" name="Google Shape;722;p105"/>
          <p:cNvSpPr txBox="1"/>
          <p:nvPr/>
        </p:nvSpPr>
        <p:spPr>
          <a:xfrm>
            <a:off x="659149" y="2553655"/>
            <a:ext cx="1430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 Medium"/>
              <a:buNone/>
            </a:pPr>
            <a:r>
              <a:rPr lang="ru-RU" sz="13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Займы</a:t>
            </a:r>
            <a:endParaRPr sz="1300" b="0" i="0" u="none" strike="noStrike" cap="non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3" name="Google Shape;723;p105"/>
          <p:cNvSpPr txBox="1"/>
          <p:nvPr/>
        </p:nvSpPr>
        <p:spPr>
          <a:xfrm>
            <a:off x="7054460" y="2553655"/>
            <a:ext cx="1430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 Medium"/>
              <a:buNone/>
            </a:pPr>
            <a:r>
              <a:rPr lang="ru-RU" sz="13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Образование</a:t>
            </a:r>
            <a:endParaRPr sz="1300" b="0" i="0" u="none" strike="noStrike" cap="non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4" name="Google Shape;724;p105"/>
          <p:cNvSpPr txBox="1"/>
          <p:nvPr/>
        </p:nvSpPr>
        <p:spPr>
          <a:xfrm>
            <a:off x="7054460" y="921176"/>
            <a:ext cx="1430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 Medium"/>
              <a:buNone/>
            </a:pPr>
            <a:r>
              <a:rPr lang="ru-RU" sz="13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Вклады</a:t>
            </a:r>
            <a:endParaRPr sz="1300" b="0" i="0" u="none" strike="noStrike" cap="non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5" name="Google Shape;725;p105"/>
          <p:cNvSpPr txBox="1"/>
          <p:nvPr/>
        </p:nvSpPr>
        <p:spPr>
          <a:xfrm>
            <a:off x="5455256" y="4165889"/>
            <a:ext cx="1430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 Medium"/>
              <a:buNone/>
            </a:pPr>
            <a:r>
              <a:rPr lang="ru-RU" sz="13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Журнал</a:t>
            </a:r>
            <a:endParaRPr sz="1300" b="0" i="0" u="none" strike="noStrike" cap="non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26" name="Google Shape;726;p105"/>
          <p:cNvSpPr txBox="1"/>
          <p:nvPr/>
        </p:nvSpPr>
        <p:spPr>
          <a:xfrm>
            <a:off x="6896374" y="4165889"/>
            <a:ext cx="1746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Montserrat Medium"/>
              <a:buNone/>
            </a:pPr>
            <a:r>
              <a:rPr lang="ru-RU" sz="1300" b="0" i="0" u="none" strike="noStrike" cap="non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B2 B2C направления</a:t>
            </a:r>
            <a:endParaRPr sz="1300" b="0" i="0" u="none" strike="noStrike" cap="non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727" name="Google Shape;727;p105"/>
          <p:cNvGrpSpPr/>
          <p:nvPr/>
        </p:nvGrpSpPr>
        <p:grpSpPr>
          <a:xfrm>
            <a:off x="5970550" y="566161"/>
            <a:ext cx="400185" cy="309694"/>
            <a:chOff x="7834313" y="650875"/>
            <a:chExt cx="512663" cy="396738"/>
          </a:xfrm>
        </p:grpSpPr>
        <p:sp>
          <p:nvSpPr>
            <p:cNvPr id="728" name="Google Shape;728;p105"/>
            <p:cNvSpPr/>
            <p:nvPr/>
          </p:nvSpPr>
          <p:spPr>
            <a:xfrm>
              <a:off x="8143876" y="849313"/>
              <a:ext cx="203100" cy="198300"/>
            </a:xfrm>
            <a:prstGeom prst="ellipse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9" name="Google Shape;729;p105"/>
            <p:cNvSpPr/>
            <p:nvPr/>
          </p:nvSpPr>
          <p:spPr>
            <a:xfrm>
              <a:off x="8223251" y="887413"/>
              <a:ext cx="0" cy="123825"/>
            </a:xfrm>
            <a:custGeom>
              <a:avLst/>
              <a:gdLst/>
              <a:ahLst/>
              <a:cxnLst/>
              <a:rect l="l" t="t" r="r" b="b"/>
              <a:pathLst>
                <a:path w="120000" h="78" extrusionOk="0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30" name="Google Shape;730;p105"/>
            <p:cNvCxnSpPr/>
            <p:nvPr/>
          </p:nvCxnSpPr>
          <p:spPr>
            <a:xfrm>
              <a:off x="8223251" y="887413"/>
              <a:ext cx="0" cy="123900"/>
            </a:xfrm>
            <a:prstGeom prst="straightConnector1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1" name="Google Shape;731;p105"/>
            <p:cNvSpPr/>
            <p:nvPr/>
          </p:nvSpPr>
          <p:spPr>
            <a:xfrm>
              <a:off x="8207376" y="887413"/>
              <a:ext cx="74613" cy="55563"/>
            </a:xfrm>
            <a:custGeom>
              <a:avLst/>
              <a:gdLst/>
              <a:ahLst/>
              <a:cxnLst/>
              <a:rect l="l" t="t" r="r" b="b"/>
              <a:pathLst>
                <a:path w="20" h="15" extrusionOk="0">
                  <a:moveTo>
                    <a:pt x="4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20" y="3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16" y="15"/>
                    <a:pt x="11" y="15"/>
                  </a:cubicBezTo>
                  <a:cubicBezTo>
                    <a:pt x="0" y="15"/>
                    <a:pt x="0" y="15"/>
                    <a:pt x="0" y="15"/>
                  </a:cubicBezTo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2" name="Google Shape;732;p105"/>
            <p:cNvSpPr/>
            <p:nvPr/>
          </p:nvSpPr>
          <p:spPr>
            <a:xfrm>
              <a:off x="8207376" y="973138"/>
              <a:ext cx="46038" cy="0"/>
            </a:xfrm>
            <a:custGeom>
              <a:avLst/>
              <a:gdLst/>
              <a:ahLst/>
              <a:cxnLst/>
              <a:rect l="l" t="t" r="r" b="b"/>
              <a:pathLst>
                <a:path w="29" h="120000" extrusionOk="0">
                  <a:moveTo>
                    <a:pt x="0" y="0"/>
                  </a:move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33" name="Google Shape;733;p105"/>
            <p:cNvCxnSpPr/>
            <p:nvPr/>
          </p:nvCxnSpPr>
          <p:spPr>
            <a:xfrm>
              <a:off x="8207376" y="973138"/>
              <a:ext cx="45900" cy="0"/>
            </a:xfrm>
            <a:prstGeom prst="straightConnector1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4" name="Google Shape;734;p105"/>
            <p:cNvSpPr/>
            <p:nvPr/>
          </p:nvSpPr>
          <p:spPr>
            <a:xfrm>
              <a:off x="7964488" y="771525"/>
              <a:ext cx="195263" cy="25400"/>
            </a:xfrm>
            <a:custGeom>
              <a:avLst/>
              <a:gdLst/>
              <a:ahLst/>
              <a:cxnLst/>
              <a:rect l="l" t="t" r="r" b="b"/>
              <a:pathLst>
                <a:path w="52" h="7" extrusionOk="0">
                  <a:moveTo>
                    <a:pt x="52" y="0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45" y="6"/>
                    <a:pt x="43" y="7"/>
                    <a:pt x="40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6" y="6"/>
                    <a:pt x="4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5" name="Google Shape;735;p105"/>
            <p:cNvSpPr/>
            <p:nvPr/>
          </p:nvSpPr>
          <p:spPr>
            <a:xfrm>
              <a:off x="7893051" y="838200"/>
              <a:ext cx="71438" cy="44450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0" y="0"/>
                  </a:moveTo>
                  <a:cubicBezTo>
                    <a:pt x="13" y="2"/>
                    <a:pt x="13" y="2"/>
                    <a:pt x="13" y="2"/>
                  </a:cubicBezTo>
                  <a:cubicBezTo>
                    <a:pt x="16" y="2"/>
                    <a:pt x="19" y="5"/>
                    <a:pt x="19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0" y="12"/>
                    <a:pt x="0" y="12"/>
                    <a:pt x="0" y="12"/>
                  </a:cubicBezTo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36" name="Google Shape;736;p105"/>
            <p:cNvCxnSpPr/>
            <p:nvPr/>
          </p:nvCxnSpPr>
          <p:spPr>
            <a:xfrm>
              <a:off x="7856538" y="808038"/>
              <a:ext cx="0" cy="115800"/>
            </a:xfrm>
            <a:prstGeom prst="straightConnector1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37" name="Google Shape;737;p105"/>
            <p:cNvSpPr/>
            <p:nvPr/>
          </p:nvSpPr>
          <p:spPr>
            <a:xfrm>
              <a:off x="7834313" y="650875"/>
              <a:ext cx="452438" cy="176213"/>
            </a:xfrm>
            <a:custGeom>
              <a:avLst/>
              <a:gdLst/>
              <a:ahLst/>
              <a:cxnLst/>
              <a:rect l="l" t="t" r="r" b="b"/>
              <a:pathLst>
                <a:path w="121" h="47" extrusionOk="0">
                  <a:moveTo>
                    <a:pt x="6" y="42"/>
                  </a:moveTo>
                  <a:cubicBezTo>
                    <a:pt x="1" y="36"/>
                    <a:pt x="1" y="36"/>
                    <a:pt x="1" y="36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6"/>
                    <a:pt x="1" y="25"/>
                    <a:pt x="3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2"/>
                    <a:pt x="30" y="0"/>
                    <a:pt x="33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0" y="0"/>
                    <a:pt x="93" y="2"/>
                    <a:pt x="95" y="5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18" y="25"/>
                    <a:pt x="118" y="25"/>
                    <a:pt x="118" y="25"/>
                  </a:cubicBezTo>
                  <a:cubicBezTo>
                    <a:pt x="119" y="25"/>
                    <a:pt x="121" y="26"/>
                    <a:pt x="121" y="28"/>
                  </a:cubicBezTo>
                  <a:cubicBezTo>
                    <a:pt x="121" y="34"/>
                    <a:pt x="121" y="34"/>
                    <a:pt x="121" y="34"/>
                  </a:cubicBezTo>
                  <a:cubicBezTo>
                    <a:pt x="121" y="35"/>
                    <a:pt x="120" y="35"/>
                    <a:pt x="120" y="36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15" y="47"/>
                    <a:pt x="115" y="47"/>
                    <a:pt x="115" y="47"/>
                  </a:cubicBezTo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8" name="Google Shape;738;p105"/>
            <p:cNvSpPr/>
            <p:nvPr/>
          </p:nvSpPr>
          <p:spPr>
            <a:xfrm>
              <a:off x="7856538" y="923925"/>
              <a:ext cx="69850" cy="41275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9" y="0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7"/>
                    <a:pt x="15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4" y="11"/>
                    <a:pt x="0" y="7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9" name="Google Shape;739;p105"/>
            <p:cNvSpPr/>
            <p:nvPr/>
          </p:nvSpPr>
          <p:spPr>
            <a:xfrm>
              <a:off x="7893051" y="923925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144" h="120000" extrusionOk="0">
                  <a:moveTo>
                    <a:pt x="144" y="0"/>
                  </a:moveTo>
                  <a:lnTo>
                    <a:pt x="109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40" name="Google Shape;740;p105"/>
            <p:cNvCxnSpPr/>
            <p:nvPr/>
          </p:nvCxnSpPr>
          <p:spPr>
            <a:xfrm>
              <a:off x="8032751" y="882650"/>
              <a:ext cx="55500" cy="0"/>
            </a:xfrm>
            <a:prstGeom prst="straightConnector1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41" name="Google Shape;741;p105"/>
            <p:cNvCxnSpPr/>
            <p:nvPr/>
          </p:nvCxnSpPr>
          <p:spPr>
            <a:xfrm>
              <a:off x="7926388" y="744538"/>
              <a:ext cx="263400" cy="0"/>
            </a:xfrm>
            <a:prstGeom prst="straightConnector1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42" name="Google Shape;742;p105"/>
            <p:cNvSpPr/>
            <p:nvPr/>
          </p:nvSpPr>
          <p:spPr>
            <a:xfrm>
              <a:off x="7923213" y="673100"/>
              <a:ext cx="269875" cy="46038"/>
            </a:xfrm>
            <a:custGeom>
              <a:avLst/>
              <a:gdLst/>
              <a:ahLst/>
              <a:cxnLst/>
              <a:rect l="l" t="t" r="r" b="b"/>
              <a:pathLst>
                <a:path w="72" h="12" extrusionOk="0">
                  <a:moveTo>
                    <a:pt x="63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1"/>
                    <a:pt x="6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6" y="1"/>
                    <a:pt x="64" y="0"/>
                    <a:pt x="63" y="0"/>
                  </a:cubicBezTo>
                  <a:close/>
                </a:path>
              </a:pathLst>
            </a:custGeom>
            <a:solidFill>
              <a:srgbClr val="0DD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743" name="Google Shape;743;p105"/>
          <p:cNvGrpSpPr/>
          <p:nvPr/>
        </p:nvGrpSpPr>
        <p:grpSpPr>
          <a:xfrm>
            <a:off x="4475848" y="566167"/>
            <a:ext cx="396015" cy="355048"/>
            <a:chOff x="1543051" y="650875"/>
            <a:chExt cx="460375" cy="412751"/>
          </a:xfrm>
        </p:grpSpPr>
        <p:sp>
          <p:nvSpPr>
            <p:cNvPr id="744" name="Google Shape;744;p105"/>
            <p:cNvSpPr/>
            <p:nvPr/>
          </p:nvSpPr>
          <p:spPr>
            <a:xfrm>
              <a:off x="1838326" y="909638"/>
              <a:ext cx="88900" cy="63500"/>
            </a:xfrm>
            <a:custGeom>
              <a:avLst/>
              <a:gdLst/>
              <a:ahLst/>
              <a:cxnLst/>
              <a:rect l="l" t="t" r="r" b="b"/>
              <a:pathLst>
                <a:path w="56" h="40" extrusionOk="0">
                  <a:moveTo>
                    <a:pt x="0" y="21"/>
                  </a:moveTo>
                  <a:lnTo>
                    <a:pt x="21" y="40"/>
                  </a:lnTo>
                  <a:lnTo>
                    <a:pt x="56" y="0"/>
                  </a:lnTo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5" name="Google Shape;745;p105"/>
            <p:cNvSpPr/>
            <p:nvPr/>
          </p:nvSpPr>
          <p:spPr>
            <a:xfrm>
              <a:off x="1752601" y="823913"/>
              <a:ext cx="250825" cy="239713"/>
            </a:xfrm>
            <a:custGeom>
              <a:avLst/>
              <a:gdLst/>
              <a:ahLst/>
              <a:cxnLst/>
              <a:rect l="l" t="t" r="r" b="b"/>
              <a:pathLst>
                <a:path w="67" h="64" extrusionOk="0">
                  <a:moveTo>
                    <a:pt x="62" y="8"/>
                  </a:moveTo>
                  <a:cubicBezTo>
                    <a:pt x="45" y="10"/>
                    <a:pt x="34" y="0"/>
                    <a:pt x="34" y="0"/>
                  </a:cubicBezTo>
                  <a:cubicBezTo>
                    <a:pt x="34" y="0"/>
                    <a:pt x="23" y="10"/>
                    <a:pt x="5" y="8"/>
                  </a:cubicBezTo>
                  <a:cubicBezTo>
                    <a:pt x="5" y="8"/>
                    <a:pt x="0" y="54"/>
                    <a:pt x="34" y="64"/>
                  </a:cubicBezTo>
                  <a:cubicBezTo>
                    <a:pt x="67" y="54"/>
                    <a:pt x="62" y="8"/>
                    <a:pt x="62" y="8"/>
                  </a:cubicBezTo>
                  <a:close/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6" name="Google Shape;746;p105"/>
            <p:cNvSpPr/>
            <p:nvPr/>
          </p:nvSpPr>
          <p:spPr>
            <a:xfrm>
              <a:off x="1643063" y="744538"/>
              <a:ext cx="153988" cy="22225"/>
            </a:xfrm>
            <a:custGeom>
              <a:avLst/>
              <a:gdLst/>
              <a:ahLst/>
              <a:cxnLst/>
              <a:rect l="l" t="t" r="r" b="b"/>
              <a:pathLst>
                <a:path w="41" h="6" extrusionOk="0">
                  <a:moveTo>
                    <a:pt x="41" y="0"/>
                  </a:moveTo>
                  <a:cubicBezTo>
                    <a:pt x="37" y="4"/>
                    <a:pt x="37" y="4"/>
                    <a:pt x="37" y="4"/>
                  </a:cubicBezTo>
                  <a:cubicBezTo>
                    <a:pt x="36" y="5"/>
                    <a:pt x="34" y="6"/>
                    <a:pt x="3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7" y="6"/>
                    <a:pt x="5" y="5"/>
                    <a:pt x="4" y="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7" name="Google Shape;747;p105"/>
            <p:cNvSpPr/>
            <p:nvPr/>
          </p:nvSpPr>
          <p:spPr>
            <a:xfrm>
              <a:off x="1793876" y="796925"/>
              <a:ext cx="55563" cy="33338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0" y="9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2" y="2"/>
                    <a:pt x="4" y="1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8" name="Google Shape;748;p105"/>
            <p:cNvSpPr/>
            <p:nvPr/>
          </p:nvSpPr>
          <p:spPr>
            <a:xfrm>
              <a:off x="1590676" y="796925"/>
              <a:ext cx="52388" cy="33338"/>
            </a:xfrm>
            <a:custGeom>
              <a:avLst/>
              <a:gdLst/>
              <a:ahLst/>
              <a:cxnLst/>
              <a:rect l="l" t="t" r="r" b="b"/>
              <a:pathLst>
                <a:path w="14" h="9" extrusionOk="0">
                  <a:moveTo>
                    <a:pt x="0" y="0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2" y="2"/>
                    <a:pt x="14" y="4"/>
                    <a:pt x="14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0" y="9"/>
                    <a:pt x="0" y="9"/>
                    <a:pt x="0" y="9"/>
                  </a:cubicBezTo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49" name="Google Shape;749;p105"/>
            <p:cNvCxnSpPr/>
            <p:nvPr/>
          </p:nvCxnSpPr>
          <p:spPr>
            <a:xfrm>
              <a:off x="1560513" y="774700"/>
              <a:ext cx="0" cy="90600"/>
            </a:xfrm>
            <a:prstGeom prst="straightConnector1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0" name="Google Shape;750;p105"/>
            <p:cNvSpPr/>
            <p:nvPr/>
          </p:nvSpPr>
          <p:spPr>
            <a:xfrm>
              <a:off x="1543051" y="650875"/>
              <a:ext cx="355600" cy="146050"/>
            </a:xfrm>
            <a:custGeom>
              <a:avLst/>
              <a:gdLst/>
              <a:ahLst/>
              <a:cxnLst/>
              <a:rect l="l" t="t" r="r" b="b"/>
              <a:pathLst>
                <a:path w="95" h="39" extrusionOk="0">
                  <a:moveTo>
                    <a:pt x="5" y="33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0"/>
                    <a:pt x="1" y="19"/>
                    <a:pt x="2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1" y="2"/>
                    <a:pt x="24" y="0"/>
                    <a:pt x="2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2"/>
                    <a:pt x="75" y="4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4" y="19"/>
                    <a:pt x="95" y="20"/>
                    <a:pt x="95" y="22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5" y="27"/>
                    <a:pt x="94" y="28"/>
                    <a:pt x="94" y="28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9"/>
                    <a:pt x="90" y="39"/>
                    <a:pt x="90" y="39"/>
                  </a:cubicBezTo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1" name="Google Shape;751;p105"/>
            <p:cNvSpPr/>
            <p:nvPr/>
          </p:nvSpPr>
          <p:spPr>
            <a:xfrm>
              <a:off x="1560513" y="865188"/>
              <a:ext cx="57150" cy="33338"/>
            </a:xfrm>
            <a:custGeom>
              <a:avLst/>
              <a:gdLst/>
              <a:ahLst/>
              <a:cxnLst/>
              <a:rect l="l" t="t" r="r" b="b"/>
              <a:pathLst>
                <a:path w="15" h="9" extrusionOk="0">
                  <a:moveTo>
                    <a:pt x="15" y="0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5"/>
                    <a:pt x="11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3" y="9"/>
                    <a:pt x="0" y="5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2" name="Google Shape;752;p105"/>
            <p:cNvSpPr/>
            <p:nvPr/>
          </p:nvSpPr>
          <p:spPr>
            <a:xfrm>
              <a:off x="1590676" y="865188"/>
              <a:ext cx="157163" cy="0"/>
            </a:xfrm>
            <a:custGeom>
              <a:avLst/>
              <a:gdLst/>
              <a:ahLst/>
              <a:cxnLst/>
              <a:rect l="l" t="t" r="r" b="b"/>
              <a:pathLst>
                <a:path w="99" h="120000" extrusionOk="0">
                  <a:moveTo>
                    <a:pt x="99" y="0"/>
                  </a:moveTo>
                  <a:lnTo>
                    <a:pt x="8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53" name="Google Shape;753;p105"/>
            <p:cNvCxnSpPr/>
            <p:nvPr/>
          </p:nvCxnSpPr>
          <p:spPr>
            <a:xfrm>
              <a:off x="1695451" y="830263"/>
              <a:ext cx="45900" cy="0"/>
            </a:xfrm>
            <a:prstGeom prst="straightConnector1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4" name="Google Shape;754;p105"/>
            <p:cNvCxnSpPr/>
            <p:nvPr/>
          </p:nvCxnSpPr>
          <p:spPr>
            <a:xfrm>
              <a:off x="1617663" y="722313"/>
              <a:ext cx="201600" cy="0"/>
            </a:xfrm>
            <a:prstGeom prst="straightConnector1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55" name="Google Shape;755;p105"/>
            <p:cNvSpPr/>
            <p:nvPr/>
          </p:nvSpPr>
          <p:spPr>
            <a:xfrm>
              <a:off x="1789113" y="846138"/>
              <a:ext cx="176213" cy="52388"/>
            </a:xfrm>
            <a:custGeom>
              <a:avLst/>
              <a:gdLst/>
              <a:ahLst/>
              <a:cxnLst/>
              <a:rect l="l" t="t" r="r" b="b"/>
              <a:pathLst>
                <a:path w="47" h="14" extrusionOk="0">
                  <a:moveTo>
                    <a:pt x="24" y="11"/>
                  </a:moveTo>
                  <a:cubicBezTo>
                    <a:pt x="32" y="11"/>
                    <a:pt x="40" y="12"/>
                    <a:pt x="47" y="14"/>
                  </a:cubicBezTo>
                  <a:cubicBezTo>
                    <a:pt x="47" y="11"/>
                    <a:pt x="47" y="9"/>
                    <a:pt x="47" y="7"/>
                  </a:cubicBezTo>
                  <a:cubicBezTo>
                    <a:pt x="36" y="6"/>
                    <a:pt x="28" y="2"/>
                    <a:pt x="24" y="0"/>
                  </a:cubicBezTo>
                  <a:cubicBezTo>
                    <a:pt x="19" y="2"/>
                    <a:pt x="11" y="6"/>
                    <a:pt x="0" y="7"/>
                  </a:cubicBezTo>
                  <a:cubicBezTo>
                    <a:pt x="0" y="9"/>
                    <a:pt x="0" y="11"/>
                    <a:pt x="1" y="14"/>
                  </a:cubicBezTo>
                  <a:cubicBezTo>
                    <a:pt x="8" y="12"/>
                    <a:pt x="16" y="11"/>
                    <a:pt x="24" y="11"/>
                  </a:cubicBezTo>
                  <a:close/>
                </a:path>
              </a:pathLst>
            </a:custGeom>
            <a:solidFill>
              <a:srgbClr val="0DD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756" name="Google Shape;756;p105"/>
          <p:cNvGrpSpPr/>
          <p:nvPr/>
        </p:nvGrpSpPr>
        <p:grpSpPr>
          <a:xfrm>
            <a:off x="2836502" y="566880"/>
            <a:ext cx="419500" cy="309105"/>
            <a:chOff x="2362201" y="869951"/>
            <a:chExt cx="452437" cy="333375"/>
          </a:xfrm>
        </p:grpSpPr>
        <p:sp>
          <p:nvSpPr>
            <p:cNvPr id="757" name="Google Shape;757;p105"/>
            <p:cNvSpPr/>
            <p:nvPr/>
          </p:nvSpPr>
          <p:spPr>
            <a:xfrm>
              <a:off x="2470151" y="1139826"/>
              <a:ext cx="311100" cy="28500"/>
            </a:xfrm>
            <a:prstGeom prst="rect">
              <a:avLst/>
            </a:prstGeom>
            <a:solidFill>
              <a:srgbClr val="0DD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8" name="Google Shape;758;p105"/>
            <p:cNvSpPr/>
            <p:nvPr/>
          </p:nvSpPr>
          <p:spPr>
            <a:xfrm>
              <a:off x="2403476" y="900113"/>
              <a:ext cx="49200" cy="47700"/>
            </a:xfrm>
            <a:prstGeom prst="ellipse">
              <a:avLst/>
            </a:prstGeom>
            <a:noFill/>
            <a:ln w="12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9" name="Google Shape;759;p105"/>
            <p:cNvSpPr/>
            <p:nvPr/>
          </p:nvSpPr>
          <p:spPr>
            <a:xfrm>
              <a:off x="2466976" y="900113"/>
              <a:ext cx="33338" cy="47625"/>
            </a:xfrm>
            <a:custGeom>
              <a:avLst/>
              <a:gdLst/>
              <a:ahLst/>
              <a:cxnLst/>
              <a:rect l="l" t="t" r="r" b="b"/>
              <a:pathLst>
                <a:path w="9" h="13" extrusionOk="0">
                  <a:moveTo>
                    <a:pt x="0" y="12"/>
                  </a:moveTo>
                  <a:cubicBezTo>
                    <a:pt x="0" y="12"/>
                    <a:pt x="1" y="13"/>
                    <a:pt x="2" y="13"/>
                  </a:cubicBezTo>
                  <a:cubicBezTo>
                    <a:pt x="6" y="13"/>
                    <a:pt x="9" y="10"/>
                    <a:pt x="9" y="6"/>
                  </a:cubicBezTo>
                  <a:cubicBezTo>
                    <a:pt x="9" y="3"/>
                    <a:pt x="6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noFill/>
            <a:ln w="12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60" name="Google Shape;760;p105"/>
            <p:cNvCxnSpPr/>
            <p:nvPr/>
          </p:nvCxnSpPr>
          <p:spPr>
            <a:xfrm>
              <a:off x="2403476" y="1046163"/>
              <a:ext cx="44400" cy="0"/>
            </a:xfrm>
            <a:prstGeom prst="straightConnector1">
              <a:avLst/>
            </a:prstGeom>
            <a:noFill/>
            <a:ln w="12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1" name="Google Shape;761;p105"/>
            <p:cNvCxnSpPr/>
            <p:nvPr/>
          </p:nvCxnSpPr>
          <p:spPr>
            <a:xfrm>
              <a:off x="2486026" y="1046163"/>
              <a:ext cx="41400" cy="0"/>
            </a:xfrm>
            <a:prstGeom prst="straightConnector1">
              <a:avLst/>
            </a:prstGeom>
            <a:noFill/>
            <a:ln w="12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2" name="Google Shape;762;p105"/>
            <p:cNvCxnSpPr/>
            <p:nvPr/>
          </p:nvCxnSpPr>
          <p:spPr>
            <a:xfrm>
              <a:off x="2568576" y="1046163"/>
              <a:ext cx="41400" cy="0"/>
            </a:xfrm>
            <a:prstGeom prst="straightConnector1">
              <a:avLst/>
            </a:prstGeom>
            <a:noFill/>
            <a:ln w="12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63" name="Google Shape;763;p105"/>
            <p:cNvCxnSpPr/>
            <p:nvPr/>
          </p:nvCxnSpPr>
          <p:spPr>
            <a:xfrm>
              <a:off x="2646363" y="1046163"/>
              <a:ext cx="44400" cy="0"/>
            </a:xfrm>
            <a:prstGeom prst="straightConnector1">
              <a:avLst/>
            </a:prstGeom>
            <a:noFill/>
            <a:ln w="12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64" name="Google Shape;764;p105"/>
            <p:cNvSpPr/>
            <p:nvPr/>
          </p:nvSpPr>
          <p:spPr>
            <a:xfrm>
              <a:off x="2362201" y="869951"/>
              <a:ext cx="369888" cy="231775"/>
            </a:xfrm>
            <a:custGeom>
              <a:avLst/>
              <a:gdLst/>
              <a:ahLst/>
              <a:cxnLst/>
              <a:rect l="l" t="t" r="r" b="b"/>
              <a:pathLst>
                <a:path w="99" h="62" extrusionOk="0">
                  <a:moveTo>
                    <a:pt x="91" y="62"/>
                  </a:moveTo>
                  <a:cubicBezTo>
                    <a:pt x="8" y="62"/>
                    <a:pt x="8" y="62"/>
                    <a:pt x="8" y="62"/>
                  </a:cubicBezTo>
                  <a:cubicBezTo>
                    <a:pt x="3" y="62"/>
                    <a:pt x="0" y="58"/>
                    <a:pt x="0" y="5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3" y="0"/>
                    <a:pt x="8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6" y="0"/>
                    <a:pt x="99" y="3"/>
                    <a:pt x="99" y="8"/>
                  </a:cubicBezTo>
                  <a:cubicBezTo>
                    <a:pt x="99" y="54"/>
                    <a:pt x="99" y="54"/>
                    <a:pt x="99" y="54"/>
                  </a:cubicBezTo>
                  <a:cubicBezTo>
                    <a:pt x="99" y="58"/>
                    <a:pt x="96" y="62"/>
                    <a:pt x="91" y="62"/>
                  </a:cubicBezTo>
                  <a:close/>
                </a:path>
              </a:pathLst>
            </a:custGeom>
            <a:noFill/>
            <a:ln w="12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5" name="Google Shape;765;p105"/>
            <p:cNvSpPr/>
            <p:nvPr/>
          </p:nvSpPr>
          <p:spPr>
            <a:xfrm>
              <a:off x="2439988" y="969963"/>
              <a:ext cx="374650" cy="233363"/>
            </a:xfrm>
            <a:custGeom>
              <a:avLst/>
              <a:gdLst/>
              <a:ahLst/>
              <a:cxnLst/>
              <a:rect l="l" t="t" r="r" b="b"/>
              <a:pathLst>
                <a:path w="100" h="62" extrusionOk="0">
                  <a:moveTo>
                    <a:pt x="78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97" y="0"/>
                    <a:pt x="100" y="3"/>
                    <a:pt x="100" y="6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9"/>
                    <a:pt x="97" y="62"/>
                    <a:pt x="93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3" y="62"/>
                    <a:pt x="0" y="59"/>
                    <a:pt x="0" y="55"/>
                  </a:cubicBezTo>
                  <a:cubicBezTo>
                    <a:pt x="0" y="35"/>
                    <a:pt x="0" y="35"/>
                    <a:pt x="0" y="35"/>
                  </a:cubicBezTo>
                </a:path>
              </a:pathLst>
            </a:custGeom>
            <a:noFill/>
            <a:ln w="12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6" name="Google Shape;766;p105"/>
            <p:cNvSpPr/>
            <p:nvPr/>
          </p:nvSpPr>
          <p:spPr>
            <a:xfrm>
              <a:off x="2627313" y="900113"/>
              <a:ext cx="63500" cy="47625"/>
            </a:xfrm>
            <a:custGeom>
              <a:avLst/>
              <a:gdLst/>
              <a:ahLst/>
              <a:cxnLst/>
              <a:rect l="l" t="t" r="r" b="b"/>
              <a:pathLst>
                <a:path w="17" h="13" extrusionOk="0">
                  <a:moveTo>
                    <a:pt x="14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7" y="1"/>
                    <a:pt x="17" y="3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1"/>
                    <a:pt x="15" y="13"/>
                    <a:pt x="14" y="13"/>
                  </a:cubicBezTo>
                  <a:close/>
                </a:path>
              </a:pathLst>
            </a:custGeom>
            <a:noFill/>
            <a:ln w="12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767" name="Google Shape;767;p105"/>
          <p:cNvGrpSpPr/>
          <p:nvPr/>
        </p:nvGrpSpPr>
        <p:grpSpPr>
          <a:xfrm>
            <a:off x="1221455" y="543324"/>
            <a:ext cx="305871" cy="353795"/>
            <a:chOff x="1620838" y="835026"/>
            <a:chExt cx="344488" cy="398463"/>
          </a:xfrm>
        </p:grpSpPr>
        <p:sp>
          <p:nvSpPr>
            <p:cNvPr id="768" name="Google Shape;768;p105"/>
            <p:cNvSpPr/>
            <p:nvPr/>
          </p:nvSpPr>
          <p:spPr>
            <a:xfrm>
              <a:off x="1620838" y="911226"/>
              <a:ext cx="344488" cy="322263"/>
            </a:xfrm>
            <a:custGeom>
              <a:avLst/>
              <a:gdLst/>
              <a:ahLst/>
              <a:cxnLst/>
              <a:rect l="l" t="t" r="r" b="b"/>
              <a:pathLst>
                <a:path w="92" h="86" extrusionOk="0">
                  <a:moveTo>
                    <a:pt x="65" y="86"/>
                  </a:moveTo>
                  <a:cubicBezTo>
                    <a:pt x="75" y="86"/>
                    <a:pt x="85" y="80"/>
                    <a:pt x="89" y="71"/>
                  </a:cubicBezTo>
                  <a:cubicBezTo>
                    <a:pt x="91" y="67"/>
                    <a:pt x="92" y="63"/>
                    <a:pt x="92" y="59"/>
                  </a:cubicBezTo>
                  <a:cubicBezTo>
                    <a:pt x="92" y="49"/>
                    <a:pt x="89" y="40"/>
                    <a:pt x="83" y="32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3" y="40"/>
                    <a:pt x="0" y="49"/>
                    <a:pt x="0" y="59"/>
                  </a:cubicBezTo>
                  <a:cubicBezTo>
                    <a:pt x="0" y="59"/>
                    <a:pt x="0" y="59"/>
                    <a:pt x="0" y="60"/>
                  </a:cubicBezTo>
                  <a:cubicBezTo>
                    <a:pt x="0" y="74"/>
                    <a:pt x="12" y="86"/>
                    <a:pt x="27" y="86"/>
                  </a:cubicBezTo>
                  <a:lnTo>
                    <a:pt x="65" y="86"/>
                  </a:lnTo>
                  <a:close/>
                </a:path>
              </a:pathLst>
            </a:custGeom>
            <a:noFill/>
            <a:ln w="12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9" name="Google Shape;769;p105"/>
            <p:cNvSpPr/>
            <p:nvPr/>
          </p:nvSpPr>
          <p:spPr>
            <a:xfrm>
              <a:off x="1684338" y="835026"/>
              <a:ext cx="217488" cy="76200"/>
            </a:xfrm>
            <a:custGeom>
              <a:avLst/>
              <a:gdLst/>
              <a:ahLst/>
              <a:cxnLst/>
              <a:rect l="l" t="t" r="r" b="b"/>
              <a:pathLst>
                <a:path w="58" h="20" extrusionOk="0">
                  <a:moveTo>
                    <a:pt x="46" y="20"/>
                  </a:moveTo>
                  <a:cubicBezTo>
                    <a:pt x="58" y="8"/>
                    <a:pt x="58" y="8"/>
                    <a:pt x="58" y="8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1" y="0"/>
                    <a:pt x="45" y="0"/>
                    <a:pt x="42" y="3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3" y="1"/>
                    <a:pt x="26" y="1"/>
                    <a:pt x="22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0"/>
                    <a:pt x="8" y="0"/>
                    <a:pt x="5" y="3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2" y="20"/>
                    <a:pt x="12" y="20"/>
                    <a:pt x="12" y="20"/>
                  </a:cubicBezTo>
                </a:path>
              </a:pathLst>
            </a:custGeom>
            <a:noFill/>
            <a:ln w="12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0" name="Google Shape;770;p105"/>
            <p:cNvSpPr/>
            <p:nvPr/>
          </p:nvSpPr>
          <p:spPr>
            <a:xfrm>
              <a:off x="1860551" y="985838"/>
              <a:ext cx="74613" cy="217488"/>
            </a:xfrm>
            <a:custGeom>
              <a:avLst/>
              <a:gdLst/>
              <a:ahLst/>
              <a:cxnLst/>
              <a:rect l="l" t="t" r="r" b="b"/>
              <a:pathLst>
                <a:path w="20" h="58" extrusionOk="0">
                  <a:moveTo>
                    <a:pt x="12" y="17"/>
                  </a:moveTo>
                  <a:cubicBezTo>
                    <a:pt x="12" y="16"/>
                    <a:pt x="12" y="16"/>
                    <a:pt x="12" y="1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1"/>
                    <a:pt x="9" y="22"/>
                    <a:pt x="9" y="33"/>
                  </a:cubicBezTo>
                  <a:cubicBezTo>
                    <a:pt x="9" y="41"/>
                    <a:pt x="7" y="50"/>
                    <a:pt x="2" y="57"/>
                  </a:cubicBezTo>
                  <a:cubicBezTo>
                    <a:pt x="1" y="57"/>
                    <a:pt x="1" y="58"/>
                    <a:pt x="0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8" y="58"/>
                    <a:pt x="15" y="54"/>
                    <a:pt x="18" y="48"/>
                  </a:cubicBezTo>
                  <a:cubicBezTo>
                    <a:pt x="19" y="45"/>
                    <a:pt x="20" y="41"/>
                    <a:pt x="20" y="39"/>
                  </a:cubicBezTo>
                  <a:cubicBezTo>
                    <a:pt x="20" y="31"/>
                    <a:pt x="17" y="23"/>
                    <a:pt x="12" y="17"/>
                  </a:cubicBezTo>
                  <a:close/>
                </a:path>
              </a:pathLst>
            </a:custGeom>
            <a:solidFill>
              <a:srgbClr val="0DD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1" name="Google Shape;771;p105"/>
            <p:cNvSpPr/>
            <p:nvPr/>
          </p:nvSpPr>
          <p:spPr>
            <a:xfrm>
              <a:off x="1785938" y="1022351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w="120000" h="76" extrusionOk="0">
                  <a:moveTo>
                    <a:pt x="0" y="0"/>
                  </a:move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72" name="Google Shape;772;p105"/>
            <p:cNvCxnSpPr/>
            <p:nvPr/>
          </p:nvCxnSpPr>
          <p:spPr>
            <a:xfrm>
              <a:off x="1785938" y="1022351"/>
              <a:ext cx="0" cy="120600"/>
            </a:xfrm>
            <a:prstGeom prst="straightConnector1">
              <a:avLst/>
            </a:prstGeom>
            <a:noFill/>
            <a:ln w="12700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73" name="Google Shape;773;p105"/>
            <p:cNvSpPr/>
            <p:nvPr/>
          </p:nvSpPr>
          <p:spPr>
            <a:xfrm>
              <a:off x="1770063" y="1022351"/>
              <a:ext cx="71438" cy="57150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4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19" y="3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12"/>
                    <a:pt x="15" y="15"/>
                    <a:pt x="10" y="15"/>
                  </a:cubicBezTo>
                  <a:cubicBezTo>
                    <a:pt x="0" y="15"/>
                    <a:pt x="0" y="15"/>
                    <a:pt x="0" y="15"/>
                  </a:cubicBezTo>
                </a:path>
              </a:pathLst>
            </a:custGeom>
            <a:noFill/>
            <a:ln w="12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4" name="Google Shape;774;p105"/>
            <p:cNvSpPr/>
            <p:nvPr/>
          </p:nvSpPr>
          <p:spPr>
            <a:xfrm>
              <a:off x="1770063" y="1109663"/>
              <a:ext cx="46038" cy="0"/>
            </a:xfrm>
            <a:custGeom>
              <a:avLst/>
              <a:gdLst/>
              <a:ahLst/>
              <a:cxnLst/>
              <a:rect l="l" t="t" r="r" b="b"/>
              <a:pathLst>
                <a:path w="29" h="120000" extrusionOk="0">
                  <a:moveTo>
                    <a:pt x="0" y="0"/>
                  </a:move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75" name="Google Shape;775;p105"/>
            <p:cNvCxnSpPr/>
            <p:nvPr/>
          </p:nvCxnSpPr>
          <p:spPr>
            <a:xfrm>
              <a:off x="1770063" y="1109663"/>
              <a:ext cx="45900" cy="0"/>
            </a:xfrm>
            <a:prstGeom prst="straightConnector1">
              <a:avLst/>
            </a:prstGeom>
            <a:noFill/>
            <a:ln w="12700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776" name="Google Shape;776;p105"/>
          <p:cNvGrpSpPr/>
          <p:nvPr/>
        </p:nvGrpSpPr>
        <p:grpSpPr>
          <a:xfrm>
            <a:off x="1199653" y="2236234"/>
            <a:ext cx="349409" cy="253135"/>
            <a:chOff x="5651501" y="873126"/>
            <a:chExt cx="449400" cy="325575"/>
          </a:xfrm>
        </p:grpSpPr>
        <p:sp>
          <p:nvSpPr>
            <p:cNvPr id="777" name="Google Shape;777;p105"/>
            <p:cNvSpPr/>
            <p:nvPr/>
          </p:nvSpPr>
          <p:spPr>
            <a:xfrm>
              <a:off x="5651501" y="939801"/>
              <a:ext cx="449400" cy="258900"/>
            </a:xfrm>
            <a:prstGeom prst="rect">
              <a:avLst/>
            </a:prstGeom>
            <a:noFill/>
            <a:ln w="12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8" name="Google Shape;778;p105"/>
            <p:cNvSpPr/>
            <p:nvPr/>
          </p:nvSpPr>
          <p:spPr>
            <a:xfrm>
              <a:off x="5689601" y="903288"/>
              <a:ext cx="369888" cy="36513"/>
            </a:xfrm>
            <a:custGeom>
              <a:avLst/>
              <a:gdLst/>
              <a:ahLst/>
              <a:cxnLst/>
              <a:rect l="l" t="t" r="r" b="b"/>
              <a:pathLst>
                <a:path w="233" h="23" extrusionOk="0">
                  <a:moveTo>
                    <a:pt x="0" y="23"/>
                  </a:moveTo>
                  <a:lnTo>
                    <a:pt x="0" y="0"/>
                  </a:lnTo>
                  <a:lnTo>
                    <a:pt x="233" y="0"/>
                  </a:lnTo>
                  <a:lnTo>
                    <a:pt x="233" y="23"/>
                  </a:lnTo>
                </a:path>
              </a:pathLst>
            </a:custGeom>
            <a:noFill/>
            <a:ln w="12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9" name="Google Shape;779;p105"/>
            <p:cNvSpPr/>
            <p:nvPr/>
          </p:nvSpPr>
          <p:spPr>
            <a:xfrm>
              <a:off x="5719763" y="873126"/>
              <a:ext cx="309563" cy="30163"/>
            </a:xfrm>
            <a:custGeom>
              <a:avLst/>
              <a:gdLst/>
              <a:ahLst/>
              <a:cxnLst/>
              <a:rect l="l" t="t" r="r" b="b"/>
              <a:pathLst>
                <a:path w="195" h="19" extrusionOk="0">
                  <a:moveTo>
                    <a:pt x="0" y="19"/>
                  </a:moveTo>
                  <a:lnTo>
                    <a:pt x="0" y="0"/>
                  </a:lnTo>
                  <a:lnTo>
                    <a:pt x="195" y="0"/>
                  </a:lnTo>
                  <a:lnTo>
                    <a:pt x="195" y="19"/>
                  </a:lnTo>
                </a:path>
              </a:pathLst>
            </a:custGeom>
            <a:noFill/>
            <a:ln w="12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0" name="Google Shape;780;p105"/>
            <p:cNvSpPr/>
            <p:nvPr/>
          </p:nvSpPr>
          <p:spPr>
            <a:xfrm>
              <a:off x="5670551" y="963613"/>
              <a:ext cx="115888" cy="212725"/>
            </a:xfrm>
            <a:custGeom>
              <a:avLst/>
              <a:gdLst/>
              <a:ahLst/>
              <a:cxnLst/>
              <a:rect l="l" t="t" r="r" b="b"/>
              <a:pathLst>
                <a:path w="31" h="57" extrusionOk="0">
                  <a:moveTo>
                    <a:pt x="3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17" y="35"/>
                    <a:pt x="18" y="21"/>
                    <a:pt x="25" y="10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0DD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1" name="Google Shape;781;p105"/>
            <p:cNvSpPr/>
            <p:nvPr/>
          </p:nvSpPr>
          <p:spPr>
            <a:xfrm>
              <a:off x="5962651" y="963613"/>
              <a:ext cx="112713" cy="212725"/>
            </a:xfrm>
            <a:custGeom>
              <a:avLst/>
              <a:gdLst/>
              <a:ahLst/>
              <a:cxnLst/>
              <a:rect l="l" t="t" r="r" b="b"/>
              <a:pathLst>
                <a:path w="30" h="57" extrusionOk="0">
                  <a:moveTo>
                    <a:pt x="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7" y="47"/>
                    <a:pt x="7" y="47"/>
                    <a:pt x="7" y="47"/>
                  </a:cubicBezTo>
                  <a:cubicBezTo>
                    <a:pt x="13" y="35"/>
                    <a:pt x="13" y="21"/>
                    <a:pt x="6" y="1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DD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2" name="Google Shape;782;p105"/>
            <p:cNvSpPr/>
            <p:nvPr/>
          </p:nvSpPr>
          <p:spPr>
            <a:xfrm>
              <a:off x="5853113" y="1008063"/>
              <a:ext cx="0" cy="134938"/>
            </a:xfrm>
            <a:custGeom>
              <a:avLst/>
              <a:gdLst/>
              <a:ahLst/>
              <a:cxnLst/>
              <a:rect l="l" t="t" r="r" b="b"/>
              <a:pathLst>
                <a:path w="120000" h="85" extrusionOk="0">
                  <a:moveTo>
                    <a:pt x="0" y="0"/>
                  </a:move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83" name="Google Shape;783;p105"/>
            <p:cNvCxnSpPr/>
            <p:nvPr/>
          </p:nvCxnSpPr>
          <p:spPr>
            <a:xfrm>
              <a:off x="5853113" y="1008063"/>
              <a:ext cx="0" cy="135000"/>
            </a:xfrm>
            <a:prstGeom prst="straightConnector1">
              <a:avLst/>
            </a:prstGeom>
            <a:noFill/>
            <a:ln w="12700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84" name="Google Shape;784;p105"/>
            <p:cNvSpPr/>
            <p:nvPr/>
          </p:nvSpPr>
          <p:spPr>
            <a:xfrm>
              <a:off x="5835651" y="1008063"/>
              <a:ext cx="82550" cy="60325"/>
            </a:xfrm>
            <a:custGeom>
              <a:avLst/>
              <a:gdLst/>
              <a:ahLst/>
              <a:cxnLst/>
              <a:rect l="l" t="t" r="r" b="b"/>
              <a:pathLst>
                <a:path w="22" h="16" extrusionOk="0">
                  <a:moveTo>
                    <a:pt x="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3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13"/>
                    <a:pt x="17" y="16"/>
                    <a:pt x="11" y="16"/>
                  </a:cubicBezTo>
                  <a:cubicBezTo>
                    <a:pt x="0" y="16"/>
                    <a:pt x="0" y="16"/>
                    <a:pt x="0" y="16"/>
                  </a:cubicBezTo>
                </a:path>
              </a:pathLst>
            </a:custGeom>
            <a:noFill/>
            <a:ln w="127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5" name="Google Shape;785;p105"/>
            <p:cNvSpPr/>
            <p:nvPr/>
          </p:nvSpPr>
          <p:spPr>
            <a:xfrm>
              <a:off x="5835651" y="1101726"/>
              <a:ext cx="47625" cy="0"/>
            </a:xfrm>
            <a:custGeom>
              <a:avLst/>
              <a:gdLst/>
              <a:ahLst/>
              <a:cxnLst/>
              <a:rect l="l" t="t" r="r" b="b"/>
              <a:pathLst>
                <a:path w="30" h="120000" extrusionOk="0">
                  <a:moveTo>
                    <a:pt x="0" y="0"/>
                  </a:move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86" name="Google Shape;786;p105"/>
            <p:cNvCxnSpPr/>
            <p:nvPr/>
          </p:nvCxnSpPr>
          <p:spPr>
            <a:xfrm>
              <a:off x="5835651" y="1101726"/>
              <a:ext cx="47700" cy="0"/>
            </a:xfrm>
            <a:prstGeom prst="straightConnector1">
              <a:avLst/>
            </a:prstGeom>
            <a:noFill/>
            <a:ln w="12700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787" name="Google Shape;787;p105"/>
          <p:cNvGrpSpPr/>
          <p:nvPr/>
        </p:nvGrpSpPr>
        <p:grpSpPr>
          <a:xfrm>
            <a:off x="4474973" y="3719704"/>
            <a:ext cx="397699" cy="399194"/>
            <a:chOff x="3995739" y="631825"/>
            <a:chExt cx="422275" cy="423863"/>
          </a:xfrm>
        </p:grpSpPr>
        <p:sp>
          <p:nvSpPr>
            <p:cNvPr id="788" name="Google Shape;788;p105"/>
            <p:cNvSpPr/>
            <p:nvPr/>
          </p:nvSpPr>
          <p:spPr>
            <a:xfrm>
              <a:off x="4067176" y="708025"/>
              <a:ext cx="14288" cy="77788"/>
            </a:xfrm>
            <a:custGeom>
              <a:avLst/>
              <a:gdLst/>
              <a:ahLst/>
              <a:cxnLst/>
              <a:rect l="l" t="t" r="r" b="b"/>
              <a:pathLst>
                <a:path w="4" h="21" extrusionOk="0">
                  <a:moveTo>
                    <a:pt x="4" y="0"/>
                  </a:moveTo>
                  <a:cubicBezTo>
                    <a:pt x="2" y="6"/>
                    <a:pt x="0" y="13"/>
                    <a:pt x="0" y="21"/>
                  </a:cubicBez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9" name="Google Shape;789;p105"/>
            <p:cNvSpPr/>
            <p:nvPr/>
          </p:nvSpPr>
          <p:spPr>
            <a:xfrm>
              <a:off x="4043364" y="673100"/>
              <a:ext cx="109538" cy="49213"/>
            </a:xfrm>
            <a:custGeom>
              <a:avLst/>
              <a:gdLst/>
              <a:ahLst/>
              <a:cxnLst/>
              <a:rect l="l" t="t" r="r" b="b"/>
              <a:pathLst>
                <a:path w="29" h="13" extrusionOk="0">
                  <a:moveTo>
                    <a:pt x="29" y="13"/>
                  </a:moveTo>
                  <a:cubicBezTo>
                    <a:pt x="6" y="13"/>
                    <a:pt x="0" y="0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0" name="Google Shape;790;p105"/>
            <p:cNvSpPr/>
            <p:nvPr/>
          </p:nvSpPr>
          <p:spPr>
            <a:xfrm>
              <a:off x="4152901" y="673100"/>
              <a:ext cx="107950" cy="49213"/>
            </a:xfrm>
            <a:custGeom>
              <a:avLst/>
              <a:gdLst/>
              <a:ahLst/>
              <a:cxnLst/>
              <a:rect l="l" t="t" r="r" b="b"/>
              <a:pathLst>
                <a:path w="29" h="13" extrusionOk="0">
                  <a:moveTo>
                    <a:pt x="29" y="0"/>
                  </a:moveTo>
                  <a:cubicBezTo>
                    <a:pt x="29" y="0"/>
                    <a:pt x="23" y="13"/>
                    <a:pt x="0" y="13"/>
                  </a:cubicBez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91" name="Google Shape;791;p105"/>
            <p:cNvCxnSpPr/>
            <p:nvPr/>
          </p:nvCxnSpPr>
          <p:spPr>
            <a:xfrm rot="10800000">
              <a:off x="4152901" y="722438"/>
              <a:ext cx="0" cy="187200"/>
            </a:xfrm>
            <a:prstGeom prst="straightConnector1">
              <a:avLst/>
            </a:pr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792" name="Google Shape;792;p105"/>
            <p:cNvSpPr/>
            <p:nvPr/>
          </p:nvSpPr>
          <p:spPr>
            <a:xfrm>
              <a:off x="3995739" y="631825"/>
              <a:ext cx="314325" cy="311150"/>
            </a:xfrm>
            <a:custGeom>
              <a:avLst/>
              <a:gdLst/>
              <a:ahLst/>
              <a:cxnLst/>
              <a:rect l="l" t="t" r="r" b="b"/>
              <a:pathLst>
                <a:path w="84" h="83" extrusionOk="0">
                  <a:moveTo>
                    <a:pt x="68" y="74"/>
                  </a:moveTo>
                  <a:cubicBezTo>
                    <a:pt x="60" y="80"/>
                    <a:pt x="51" y="83"/>
                    <a:pt x="42" y="83"/>
                  </a:cubicBezTo>
                  <a:cubicBezTo>
                    <a:pt x="19" y="83"/>
                    <a:pt x="0" y="65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4" y="47"/>
                    <a:pt x="83" y="52"/>
                    <a:pt x="81" y="57"/>
                  </a:cubicBez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3" name="Google Shape;793;p105"/>
            <p:cNvSpPr/>
            <p:nvPr/>
          </p:nvSpPr>
          <p:spPr>
            <a:xfrm>
              <a:off x="4219576" y="708025"/>
              <a:ext cx="15875" cy="107950"/>
            </a:xfrm>
            <a:custGeom>
              <a:avLst/>
              <a:gdLst/>
              <a:ahLst/>
              <a:cxnLst/>
              <a:rect l="l" t="t" r="r" b="b"/>
              <a:pathLst>
                <a:path w="4" h="29" extrusionOk="0">
                  <a:moveTo>
                    <a:pt x="4" y="29"/>
                  </a:moveTo>
                  <a:cubicBezTo>
                    <a:pt x="4" y="27"/>
                    <a:pt x="4" y="24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13"/>
                    <a:pt x="2" y="6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4" name="Google Shape;794;p105"/>
            <p:cNvSpPr/>
            <p:nvPr/>
          </p:nvSpPr>
          <p:spPr>
            <a:xfrm>
              <a:off x="4067176" y="790575"/>
              <a:ext cx="41275" cy="119063"/>
            </a:xfrm>
            <a:custGeom>
              <a:avLst/>
              <a:gdLst/>
              <a:ahLst/>
              <a:cxnLst/>
              <a:rect l="l" t="t" r="r" b="b"/>
              <a:pathLst>
                <a:path w="11" h="32" extrusionOk="0">
                  <a:moveTo>
                    <a:pt x="11" y="32"/>
                  </a:moveTo>
                  <a:cubicBezTo>
                    <a:pt x="5" y="25"/>
                    <a:pt x="0" y="15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5" name="Google Shape;795;p105"/>
            <p:cNvSpPr/>
            <p:nvPr/>
          </p:nvSpPr>
          <p:spPr>
            <a:xfrm>
              <a:off x="4043364" y="854075"/>
              <a:ext cx="109538" cy="47625"/>
            </a:xfrm>
            <a:custGeom>
              <a:avLst/>
              <a:gdLst/>
              <a:ahLst/>
              <a:cxnLst/>
              <a:rect l="l" t="t" r="r" b="b"/>
              <a:pathLst>
                <a:path w="29" h="13" extrusionOk="0">
                  <a:moveTo>
                    <a:pt x="0" y="13"/>
                  </a:moveTo>
                  <a:cubicBezTo>
                    <a:pt x="0" y="13"/>
                    <a:pt x="6" y="0"/>
                    <a:pt x="29" y="0"/>
                  </a:cubicBez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6" name="Google Shape;796;p105"/>
            <p:cNvSpPr/>
            <p:nvPr/>
          </p:nvSpPr>
          <p:spPr>
            <a:xfrm>
              <a:off x="4186239" y="830263"/>
              <a:ext cx="225425" cy="225425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0" y="51"/>
                  </a:moveTo>
                  <a:cubicBezTo>
                    <a:pt x="3" y="47"/>
                    <a:pt x="8" y="48"/>
                    <a:pt x="8" y="48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6" y="36"/>
                    <a:pt x="21" y="31"/>
                    <a:pt x="26" y="25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2"/>
                    <a:pt x="51" y="1"/>
                    <a:pt x="54" y="0"/>
                  </a:cubicBezTo>
                  <a:cubicBezTo>
                    <a:pt x="55" y="0"/>
                    <a:pt x="56" y="0"/>
                    <a:pt x="57" y="0"/>
                  </a:cubicBezTo>
                  <a:cubicBezTo>
                    <a:pt x="58" y="0"/>
                    <a:pt x="58" y="0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2"/>
                    <a:pt x="60" y="3"/>
                    <a:pt x="60" y="3"/>
                  </a:cubicBezTo>
                  <a:cubicBezTo>
                    <a:pt x="60" y="4"/>
                    <a:pt x="60" y="5"/>
                    <a:pt x="60" y="6"/>
                  </a:cubicBezTo>
                  <a:cubicBezTo>
                    <a:pt x="59" y="9"/>
                    <a:pt x="58" y="11"/>
                    <a:pt x="56" y="1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0" y="39"/>
                    <a:pt x="24" y="44"/>
                    <a:pt x="17" y="49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52"/>
                    <a:pt x="13" y="57"/>
                    <a:pt x="9" y="60"/>
                  </a:cubicBez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7" name="Google Shape;797;p105"/>
            <p:cNvSpPr/>
            <p:nvPr/>
          </p:nvSpPr>
          <p:spPr>
            <a:xfrm>
              <a:off x="4324351" y="912813"/>
              <a:ext cx="93663" cy="134938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0" y="10"/>
                  </a:moveTo>
                  <a:cubicBezTo>
                    <a:pt x="19" y="36"/>
                    <a:pt x="19" y="36"/>
                    <a:pt x="19" y="36"/>
                  </a:cubicBezTo>
                  <a:cubicBezTo>
                    <a:pt x="25" y="30"/>
                    <a:pt x="18" y="19"/>
                    <a:pt x="10" y="0"/>
                  </a:cubicBez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8" name="Google Shape;798;p105"/>
            <p:cNvSpPr/>
            <p:nvPr/>
          </p:nvSpPr>
          <p:spPr>
            <a:xfrm>
              <a:off x="4194176" y="823913"/>
              <a:ext cx="134938" cy="93663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26" y="25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6" y="0"/>
                    <a:pt x="17" y="7"/>
                    <a:pt x="36" y="15"/>
                  </a:cubicBez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799" name="Google Shape;799;p105"/>
            <p:cNvCxnSpPr/>
            <p:nvPr/>
          </p:nvCxnSpPr>
          <p:spPr>
            <a:xfrm rot="10800000" flipH="1">
              <a:off x="4202114" y="1028800"/>
              <a:ext cx="11100" cy="12600"/>
            </a:xfrm>
            <a:prstGeom prst="straightConnector1">
              <a:avLst/>
            </a:pr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00" name="Google Shape;800;p105"/>
            <p:cNvSpPr/>
            <p:nvPr/>
          </p:nvSpPr>
          <p:spPr>
            <a:xfrm>
              <a:off x="4081464" y="650875"/>
              <a:ext cx="142875" cy="38100"/>
            </a:xfrm>
            <a:custGeom>
              <a:avLst/>
              <a:gdLst/>
              <a:ahLst/>
              <a:cxnLst/>
              <a:rect l="l" t="t" r="r" b="b"/>
              <a:pathLst>
                <a:path w="38" h="10" extrusionOk="0">
                  <a:moveTo>
                    <a:pt x="0" y="5"/>
                  </a:moveTo>
                  <a:cubicBezTo>
                    <a:pt x="5" y="8"/>
                    <a:pt x="12" y="10"/>
                    <a:pt x="19" y="10"/>
                  </a:cubicBezTo>
                  <a:cubicBezTo>
                    <a:pt x="26" y="10"/>
                    <a:pt x="32" y="8"/>
                    <a:pt x="38" y="5"/>
                  </a:cubicBezTo>
                  <a:cubicBezTo>
                    <a:pt x="32" y="2"/>
                    <a:pt x="26" y="0"/>
                    <a:pt x="19" y="0"/>
                  </a:cubicBezTo>
                  <a:cubicBezTo>
                    <a:pt x="12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DD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01" name="Google Shape;801;p105"/>
          <p:cNvGrpSpPr/>
          <p:nvPr/>
        </p:nvGrpSpPr>
        <p:grpSpPr>
          <a:xfrm>
            <a:off x="7587466" y="485562"/>
            <a:ext cx="364215" cy="389165"/>
            <a:chOff x="2671" y="1150"/>
            <a:chExt cx="250" cy="267"/>
          </a:xfrm>
        </p:grpSpPr>
        <p:sp>
          <p:nvSpPr>
            <p:cNvPr id="802" name="Google Shape;802;p105"/>
            <p:cNvSpPr/>
            <p:nvPr/>
          </p:nvSpPr>
          <p:spPr>
            <a:xfrm>
              <a:off x="2694" y="1172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204" h="204" extrusionOk="0">
                  <a:moveTo>
                    <a:pt x="204" y="204"/>
                  </a:moveTo>
                  <a:lnTo>
                    <a:pt x="0" y="204"/>
                  </a:lnTo>
                  <a:lnTo>
                    <a:pt x="0" y="0"/>
                  </a:lnTo>
                  <a:lnTo>
                    <a:pt x="204" y="0"/>
                  </a:lnTo>
                  <a:lnTo>
                    <a:pt x="204" y="204"/>
                  </a:lnTo>
                  <a:close/>
                  <a:moveTo>
                    <a:pt x="9" y="194"/>
                  </a:moveTo>
                  <a:lnTo>
                    <a:pt x="195" y="194"/>
                  </a:lnTo>
                  <a:lnTo>
                    <a:pt x="195" y="10"/>
                  </a:lnTo>
                  <a:lnTo>
                    <a:pt x="9" y="10"/>
                  </a:lnTo>
                  <a:lnTo>
                    <a:pt x="9" y="194"/>
                  </a:lnTo>
                  <a:close/>
                </a:path>
              </a:pathLst>
            </a:custGeom>
            <a:solidFill>
              <a:srgbClr val="0DD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3" name="Google Shape;803;p105"/>
            <p:cNvSpPr/>
            <p:nvPr/>
          </p:nvSpPr>
          <p:spPr>
            <a:xfrm>
              <a:off x="2671" y="1150"/>
              <a:ext cx="250" cy="246"/>
            </a:xfrm>
            <a:custGeom>
              <a:avLst/>
              <a:gdLst/>
              <a:ahLst/>
              <a:cxnLst/>
              <a:rect l="l" t="t" r="r" b="b"/>
              <a:pathLst>
                <a:path w="109" h="108" extrusionOk="0">
                  <a:moveTo>
                    <a:pt x="99" y="108"/>
                  </a:moveTo>
                  <a:cubicBezTo>
                    <a:pt x="10" y="108"/>
                    <a:pt x="10" y="108"/>
                    <a:pt x="10" y="108"/>
                  </a:cubicBezTo>
                  <a:cubicBezTo>
                    <a:pt x="5" y="108"/>
                    <a:pt x="0" y="104"/>
                    <a:pt x="0" y="9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04" y="0"/>
                    <a:pt x="109" y="5"/>
                    <a:pt x="109" y="10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109" y="104"/>
                    <a:pt x="104" y="108"/>
                    <a:pt x="99" y="108"/>
                  </a:cubicBezTo>
                  <a:close/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4" name="Google Shape;804;p105"/>
            <p:cNvSpPr/>
            <p:nvPr/>
          </p:nvSpPr>
          <p:spPr>
            <a:xfrm>
              <a:off x="2698" y="1408"/>
              <a:ext cx="46" cy="9"/>
            </a:xfrm>
            <a:custGeom>
              <a:avLst/>
              <a:gdLst/>
              <a:ahLst/>
              <a:cxnLst/>
              <a:rect l="l" t="t" r="r" b="b"/>
              <a:pathLst>
                <a:path w="46" h="9" extrusionOk="0">
                  <a:moveTo>
                    <a:pt x="46" y="0"/>
                  </a:moveTo>
                  <a:lnTo>
                    <a:pt x="46" y="9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5" name="Google Shape;805;p105"/>
            <p:cNvSpPr/>
            <p:nvPr/>
          </p:nvSpPr>
          <p:spPr>
            <a:xfrm>
              <a:off x="2848" y="1408"/>
              <a:ext cx="46" cy="9"/>
            </a:xfrm>
            <a:custGeom>
              <a:avLst/>
              <a:gdLst/>
              <a:ahLst/>
              <a:cxnLst/>
              <a:rect l="l" t="t" r="r" b="b"/>
              <a:pathLst>
                <a:path w="46" h="9" extrusionOk="0">
                  <a:moveTo>
                    <a:pt x="46" y="0"/>
                  </a:moveTo>
                  <a:lnTo>
                    <a:pt x="46" y="9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6" name="Google Shape;806;p105"/>
            <p:cNvSpPr/>
            <p:nvPr/>
          </p:nvSpPr>
          <p:spPr>
            <a:xfrm>
              <a:off x="2728" y="1207"/>
              <a:ext cx="0" cy="0"/>
            </a:xfrm>
            <a:prstGeom prst="ellipse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7" name="Google Shape;807;p105"/>
            <p:cNvSpPr/>
            <p:nvPr/>
          </p:nvSpPr>
          <p:spPr>
            <a:xfrm>
              <a:off x="2774" y="1252"/>
              <a:ext cx="0" cy="0"/>
            </a:xfrm>
            <a:prstGeom prst="ellipse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808" name="Google Shape;808;p105"/>
            <p:cNvCxnSpPr/>
            <p:nvPr/>
          </p:nvCxnSpPr>
          <p:spPr>
            <a:xfrm>
              <a:off x="2795" y="1296"/>
              <a:ext cx="0" cy="0"/>
            </a:xfrm>
            <a:prstGeom prst="straightConnector1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9" name="Google Shape;809;p105"/>
            <p:cNvCxnSpPr/>
            <p:nvPr/>
          </p:nvCxnSpPr>
          <p:spPr>
            <a:xfrm>
              <a:off x="2818" y="1273"/>
              <a:ext cx="0" cy="0"/>
            </a:xfrm>
            <a:prstGeom prst="straightConnector1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10" name="Google Shape;810;p105"/>
            <p:cNvCxnSpPr/>
            <p:nvPr/>
          </p:nvCxnSpPr>
          <p:spPr>
            <a:xfrm>
              <a:off x="2795" y="1252"/>
              <a:ext cx="0" cy="0"/>
            </a:xfrm>
            <a:prstGeom prst="straightConnector1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11" name="Google Shape;811;p105"/>
            <p:cNvCxnSpPr/>
            <p:nvPr/>
          </p:nvCxnSpPr>
          <p:spPr>
            <a:xfrm>
              <a:off x="2774" y="1273"/>
              <a:ext cx="0" cy="0"/>
            </a:xfrm>
            <a:prstGeom prst="straightConnector1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12" name="Google Shape;812;p105"/>
          <p:cNvGrpSpPr/>
          <p:nvPr/>
        </p:nvGrpSpPr>
        <p:grpSpPr>
          <a:xfrm>
            <a:off x="7587443" y="2062773"/>
            <a:ext cx="398220" cy="437257"/>
            <a:chOff x="3244854" y="2028826"/>
            <a:chExt cx="434975" cy="423863"/>
          </a:xfrm>
        </p:grpSpPr>
        <p:sp>
          <p:nvSpPr>
            <p:cNvPr id="813" name="Google Shape;813;p105"/>
            <p:cNvSpPr/>
            <p:nvPr/>
          </p:nvSpPr>
          <p:spPr>
            <a:xfrm>
              <a:off x="3244854" y="2028826"/>
              <a:ext cx="434975" cy="300038"/>
            </a:xfrm>
            <a:custGeom>
              <a:avLst/>
              <a:gdLst/>
              <a:ahLst/>
              <a:cxnLst/>
              <a:rect l="l" t="t" r="r" b="b"/>
              <a:pathLst>
                <a:path w="116" h="80" extrusionOk="0">
                  <a:moveTo>
                    <a:pt x="59" y="78"/>
                  </a:moveTo>
                  <a:cubicBezTo>
                    <a:pt x="4" y="46"/>
                    <a:pt x="4" y="46"/>
                    <a:pt x="4" y="46"/>
                  </a:cubicBezTo>
                  <a:cubicBezTo>
                    <a:pt x="2" y="45"/>
                    <a:pt x="1" y="43"/>
                    <a:pt x="0" y="4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5"/>
                    <a:pt x="2" y="33"/>
                    <a:pt x="6" y="3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3" y="31"/>
                    <a:pt x="113" y="34"/>
                    <a:pt x="112" y="35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9" y="65"/>
                    <a:pt x="56" y="68"/>
                    <a:pt x="56" y="72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6" y="77"/>
                    <a:pt x="60" y="80"/>
                    <a:pt x="65" y="78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0" y="44"/>
                    <a:pt x="110" y="44"/>
                    <a:pt x="110" y="44"/>
                  </a:cubicBez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4" name="Google Shape;814;p105"/>
            <p:cNvSpPr/>
            <p:nvPr/>
          </p:nvSpPr>
          <p:spPr>
            <a:xfrm>
              <a:off x="3567116" y="2309813"/>
              <a:ext cx="112713" cy="82550"/>
            </a:xfrm>
            <a:custGeom>
              <a:avLst/>
              <a:gdLst/>
              <a:ahLst/>
              <a:cxnLst/>
              <a:rect l="l" t="t" r="r" b="b"/>
              <a:pathLst>
                <a:path w="71" h="52" extrusionOk="0">
                  <a:moveTo>
                    <a:pt x="0" y="52"/>
                  </a:moveTo>
                  <a:lnTo>
                    <a:pt x="71" y="9"/>
                  </a:lnTo>
                  <a:lnTo>
                    <a:pt x="56" y="0"/>
                  </a:ln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5" name="Google Shape;815;p105"/>
            <p:cNvSpPr/>
            <p:nvPr/>
          </p:nvSpPr>
          <p:spPr>
            <a:xfrm>
              <a:off x="3244854" y="2249488"/>
              <a:ext cx="220663" cy="187325"/>
            </a:xfrm>
            <a:custGeom>
              <a:avLst/>
              <a:gdLst/>
              <a:ahLst/>
              <a:cxnLst/>
              <a:rect l="l" t="t" r="r" b="b"/>
              <a:pathLst>
                <a:path w="59" h="50" extrusionOk="0">
                  <a:moveTo>
                    <a:pt x="59" y="50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2" y="17"/>
                    <a:pt x="1" y="15"/>
                    <a:pt x="0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2" y="5"/>
                    <a:pt x="6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6" name="Google Shape;816;p105"/>
            <p:cNvSpPr/>
            <p:nvPr/>
          </p:nvSpPr>
          <p:spPr>
            <a:xfrm>
              <a:off x="3454404" y="2257426"/>
              <a:ext cx="214313" cy="195263"/>
            </a:xfrm>
            <a:custGeom>
              <a:avLst/>
              <a:gdLst/>
              <a:ahLst/>
              <a:cxnLst/>
              <a:rect l="l" t="t" r="r" b="b"/>
              <a:pathLst>
                <a:path w="57" h="52" extrusionOk="0">
                  <a:moveTo>
                    <a:pt x="56" y="0"/>
                  </a:moveTo>
                  <a:cubicBezTo>
                    <a:pt x="57" y="1"/>
                    <a:pt x="57" y="3"/>
                    <a:pt x="56" y="5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3" y="35"/>
                    <a:pt x="0" y="38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7"/>
                    <a:pt x="4" y="50"/>
                    <a:pt x="9" y="48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3"/>
                    <a:pt x="28" y="31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817" name="Google Shape;817;p105"/>
            <p:cNvCxnSpPr/>
            <p:nvPr/>
          </p:nvCxnSpPr>
          <p:spPr>
            <a:xfrm>
              <a:off x="3267079" y="2141538"/>
              <a:ext cx="165000" cy="88800"/>
            </a:xfrm>
            <a:prstGeom prst="straightConnector1">
              <a:avLst/>
            </a:pr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18" name="Google Shape;818;p105"/>
            <p:cNvSpPr/>
            <p:nvPr/>
          </p:nvSpPr>
          <p:spPr>
            <a:xfrm>
              <a:off x="3363916" y="2051051"/>
              <a:ext cx="206375" cy="60325"/>
            </a:xfrm>
            <a:custGeom>
              <a:avLst/>
              <a:gdLst/>
              <a:ahLst/>
              <a:cxnLst/>
              <a:rect l="l" t="t" r="r" b="b"/>
              <a:pathLst>
                <a:path w="130" h="38" extrusionOk="0">
                  <a:moveTo>
                    <a:pt x="0" y="38"/>
                  </a:moveTo>
                  <a:lnTo>
                    <a:pt x="130" y="38"/>
                  </a:lnTo>
                  <a:lnTo>
                    <a:pt x="64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DD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19" name="Google Shape;819;p105"/>
          <p:cNvGrpSpPr/>
          <p:nvPr/>
        </p:nvGrpSpPr>
        <p:grpSpPr>
          <a:xfrm>
            <a:off x="5994017" y="3719704"/>
            <a:ext cx="406240" cy="396011"/>
            <a:chOff x="2428879" y="2025651"/>
            <a:chExt cx="441325" cy="430213"/>
          </a:xfrm>
        </p:grpSpPr>
        <p:sp>
          <p:nvSpPr>
            <p:cNvPr id="820" name="Google Shape;820;p105"/>
            <p:cNvSpPr/>
            <p:nvPr/>
          </p:nvSpPr>
          <p:spPr>
            <a:xfrm>
              <a:off x="2428879" y="2025651"/>
              <a:ext cx="396875" cy="430213"/>
            </a:xfrm>
            <a:custGeom>
              <a:avLst/>
              <a:gdLst/>
              <a:ahLst/>
              <a:cxnLst/>
              <a:rect l="l" t="t" r="r" b="b"/>
              <a:pathLst>
                <a:path w="106" h="115" extrusionOk="0">
                  <a:moveTo>
                    <a:pt x="92" y="106"/>
                  </a:moveTo>
                  <a:cubicBezTo>
                    <a:pt x="91" y="104"/>
                    <a:pt x="90" y="102"/>
                    <a:pt x="90" y="99"/>
                  </a:cubicBezTo>
                  <a:cubicBezTo>
                    <a:pt x="90" y="81"/>
                    <a:pt x="90" y="81"/>
                    <a:pt x="90" y="81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8"/>
                    <a:pt x="7" y="115"/>
                    <a:pt x="16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106" y="115"/>
                    <a:pt x="106" y="115"/>
                    <a:pt x="106" y="115"/>
                  </a:cubicBez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1" name="Google Shape;821;p105"/>
            <p:cNvSpPr/>
            <p:nvPr/>
          </p:nvSpPr>
          <p:spPr>
            <a:xfrm>
              <a:off x="2765429" y="2205038"/>
              <a:ext cx="104775" cy="250825"/>
            </a:xfrm>
            <a:custGeom>
              <a:avLst/>
              <a:gdLst/>
              <a:ahLst/>
              <a:cxnLst/>
              <a:rect l="l" t="t" r="r" b="b"/>
              <a:pathLst>
                <a:path w="28" h="67" extrusionOk="0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61"/>
                    <a:pt x="23" y="67"/>
                    <a:pt x="16" y="67"/>
                  </a:cubicBez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2" name="Google Shape;822;p105"/>
            <p:cNvSpPr/>
            <p:nvPr/>
          </p:nvSpPr>
          <p:spPr>
            <a:xfrm>
              <a:off x="2428879" y="2025651"/>
              <a:ext cx="127000" cy="127000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80" y="0"/>
                  </a:moveTo>
                  <a:lnTo>
                    <a:pt x="80" y="80"/>
                  </a:lnTo>
                  <a:lnTo>
                    <a:pt x="0" y="80"/>
                  </a:ln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823" name="Google Shape;823;p105"/>
            <p:cNvCxnSpPr/>
            <p:nvPr/>
          </p:nvCxnSpPr>
          <p:spPr>
            <a:xfrm rot="10800000">
              <a:off x="2619304" y="2152651"/>
              <a:ext cx="85800" cy="0"/>
            </a:xfrm>
            <a:prstGeom prst="straightConnector1">
              <a:avLst/>
            </a:pr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4" name="Google Shape;824;p105"/>
            <p:cNvCxnSpPr/>
            <p:nvPr/>
          </p:nvCxnSpPr>
          <p:spPr>
            <a:xfrm rot="10800000">
              <a:off x="2619304" y="2114551"/>
              <a:ext cx="85800" cy="0"/>
            </a:xfrm>
            <a:prstGeom prst="straightConnector1">
              <a:avLst/>
            </a:pr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5" name="Google Shape;825;p105"/>
            <p:cNvCxnSpPr/>
            <p:nvPr/>
          </p:nvCxnSpPr>
          <p:spPr>
            <a:xfrm rot="10800000">
              <a:off x="2619304" y="2078038"/>
              <a:ext cx="85800" cy="0"/>
            </a:xfrm>
            <a:prstGeom prst="straightConnector1">
              <a:avLst/>
            </a:pr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26" name="Google Shape;826;p105"/>
            <p:cNvSpPr/>
            <p:nvPr/>
          </p:nvSpPr>
          <p:spPr>
            <a:xfrm>
              <a:off x="2476504" y="2257426"/>
              <a:ext cx="38100" cy="55563"/>
            </a:xfrm>
            <a:custGeom>
              <a:avLst/>
              <a:gdLst/>
              <a:ahLst/>
              <a:cxnLst/>
              <a:rect l="l" t="t" r="r" b="b"/>
              <a:pathLst>
                <a:path w="24" h="35" extrusionOk="0">
                  <a:moveTo>
                    <a:pt x="0" y="35"/>
                  </a:moveTo>
                  <a:lnTo>
                    <a:pt x="0" y="0"/>
                  </a:lnTo>
                  <a:lnTo>
                    <a:pt x="24" y="35"/>
                  </a:lnTo>
                  <a:lnTo>
                    <a:pt x="24" y="0"/>
                  </a:ln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827" name="Google Shape;827;p105"/>
            <p:cNvCxnSpPr/>
            <p:nvPr/>
          </p:nvCxnSpPr>
          <p:spPr>
            <a:xfrm>
              <a:off x="2547941" y="2257426"/>
              <a:ext cx="0" cy="55500"/>
            </a:xfrm>
            <a:prstGeom prst="straightConnector1">
              <a:avLst/>
            </a:pr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8" name="Google Shape;828;p105"/>
            <p:cNvCxnSpPr/>
            <p:nvPr/>
          </p:nvCxnSpPr>
          <p:spPr>
            <a:xfrm>
              <a:off x="2547941" y="2282826"/>
              <a:ext cx="30300" cy="0"/>
            </a:xfrm>
            <a:prstGeom prst="straightConnector1">
              <a:avLst/>
            </a:pr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29" name="Google Shape;829;p105"/>
            <p:cNvCxnSpPr/>
            <p:nvPr/>
          </p:nvCxnSpPr>
          <p:spPr>
            <a:xfrm>
              <a:off x="2547941" y="2312988"/>
              <a:ext cx="30300" cy="0"/>
            </a:xfrm>
            <a:prstGeom prst="straightConnector1">
              <a:avLst/>
            </a:pr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0" name="Google Shape;830;p105"/>
            <p:cNvCxnSpPr/>
            <p:nvPr/>
          </p:nvCxnSpPr>
          <p:spPr>
            <a:xfrm>
              <a:off x="2547941" y="2257426"/>
              <a:ext cx="30300" cy="0"/>
            </a:xfrm>
            <a:prstGeom prst="straightConnector1">
              <a:avLst/>
            </a:pr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31" name="Google Shape;831;p105"/>
            <p:cNvSpPr/>
            <p:nvPr/>
          </p:nvSpPr>
          <p:spPr>
            <a:xfrm>
              <a:off x="2605091" y="2257426"/>
              <a:ext cx="33338" cy="55563"/>
            </a:xfrm>
            <a:custGeom>
              <a:avLst/>
              <a:gdLst/>
              <a:ahLst/>
              <a:cxnLst/>
              <a:rect l="l" t="t" r="r" b="b"/>
              <a:pathLst>
                <a:path w="21" h="35" extrusionOk="0">
                  <a:moveTo>
                    <a:pt x="0" y="0"/>
                  </a:moveTo>
                  <a:lnTo>
                    <a:pt x="9" y="35"/>
                  </a:lnTo>
                  <a:lnTo>
                    <a:pt x="21" y="0"/>
                  </a:ln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2" name="Google Shape;832;p105"/>
            <p:cNvSpPr/>
            <p:nvPr/>
          </p:nvSpPr>
          <p:spPr>
            <a:xfrm>
              <a:off x="2638429" y="2257426"/>
              <a:ext cx="33338" cy="55563"/>
            </a:xfrm>
            <a:custGeom>
              <a:avLst/>
              <a:gdLst/>
              <a:ahLst/>
              <a:cxnLst/>
              <a:rect l="l" t="t" r="r" b="b"/>
              <a:pathLst>
                <a:path w="21" h="35" extrusionOk="0">
                  <a:moveTo>
                    <a:pt x="21" y="0"/>
                  </a:moveTo>
                  <a:lnTo>
                    <a:pt x="12" y="35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3" name="Google Shape;833;p105"/>
            <p:cNvSpPr/>
            <p:nvPr/>
          </p:nvSpPr>
          <p:spPr>
            <a:xfrm>
              <a:off x="2701929" y="2257426"/>
              <a:ext cx="25400" cy="60325"/>
            </a:xfrm>
            <a:custGeom>
              <a:avLst/>
              <a:gdLst/>
              <a:ahLst/>
              <a:cxnLst/>
              <a:rect l="l" t="t" r="r" b="b"/>
              <a:pathLst>
                <a:path w="7" h="16" extrusionOk="0">
                  <a:moveTo>
                    <a:pt x="0" y="12"/>
                  </a:moveTo>
                  <a:cubicBezTo>
                    <a:pt x="0" y="14"/>
                    <a:pt x="1" y="16"/>
                    <a:pt x="3" y="16"/>
                  </a:cubicBezTo>
                  <a:cubicBezTo>
                    <a:pt x="6" y="16"/>
                    <a:pt x="7" y="14"/>
                    <a:pt x="7" y="12"/>
                  </a:cubicBezTo>
                  <a:cubicBezTo>
                    <a:pt x="7" y="9"/>
                    <a:pt x="3" y="8"/>
                    <a:pt x="3" y="8"/>
                  </a:cubicBezTo>
                  <a:cubicBezTo>
                    <a:pt x="3" y="8"/>
                    <a:pt x="0" y="7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4" name="Google Shape;834;p105"/>
            <p:cNvSpPr/>
            <p:nvPr/>
          </p:nvSpPr>
          <p:spPr>
            <a:xfrm>
              <a:off x="2459041" y="2051051"/>
              <a:ext cx="74613" cy="7937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0"/>
                  </a:moveTo>
                  <a:cubicBezTo>
                    <a:pt x="14" y="7"/>
                    <a:pt x="6" y="15"/>
                    <a:pt x="0" y="21"/>
                  </a:cubicBezTo>
                  <a:cubicBezTo>
                    <a:pt x="20" y="21"/>
                    <a:pt x="20" y="21"/>
                    <a:pt x="20" y="21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DD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35" name="Google Shape;835;p105"/>
          <p:cNvGrpSpPr/>
          <p:nvPr/>
        </p:nvGrpSpPr>
        <p:grpSpPr>
          <a:xfrm>
            <a:off x="7532526" y="3719704"/>
            <a:ext cx="474350" cy="368428"/>
            <a:chOff x="7158041" y="2808288"/>
            <a:chExt cx="490538" cy="381001"/>
          </a:xfrm>
        </p:grpSpPr>
        <p:sp>
          <p:nvSpPr>
            <p:cNvPr id="836" name="Google Shape;836;p105"/>
            <p:cNvSpPr/>
            <p:nvPr/>
          </p:nvSpPr>
          <p:spPr>
            <a:xfrm>
              <a:off x="7183441" y="2946401"/>
              <a:ext cx="438150" cy="242888"/>
            </a:xfrm>
            <a:custGeom>
              <a:avLst/>
              <a:gdLst/>
              <a:ahLst/>
              <a:cxnLst/>
              <a:rect l="l" t="t" r="r" b="b"/>
              <a:pathLst>
                <a:path w="117" h="65" extrusionOk="0">
                  <a:moveTo>
                    <a:pt x="117" y="0"/>
                  </a:moveTo>
                  <a:cubicBezTo>
                    <a:pt x="117" y="62"/>
                    <a:pt x="117" y="62"/>
                    <a:pt x="117" y="62"/>
                  </a:cubicBezTo>
                  <a:cubicBezTo>
                    <a:pt x="117" y="64"/>
                    <a:pt x="115" y="65"/>
                    <a:pt x="113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2" y="65"/>
                    <a:pt x="0" y="64"/>
                    <a:pt x="0" y="6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7" name="Google Shape;837;p105"/>
            <p:cNvSpPr/>
            <p:nvPr/>
          </p:nvSpPr>
          <p:spPr>
            <a:xfrm>
              <a:off x="7315203" y="2808288"/>
              <a:ext cx="176213" cy="52388"/>
            </a:xfrm>
            <a:custGeom>
              <a:avLst/>
              <a:gdLst/>
              <a:ahLst/>
              <a:cxnLst/>
              <a:rect l="l" t="t" r="r" b="b"/>
              <a:pathLst>
                <a:path w="47" h="14" extrusionOk="0">
                  <a:moveTo>
                    <a:pt x="47" y="14"/>
                  </a:moveTo>
                  <a:cubicBezTo>
                    <a:pt x="47" y="5"/>
                    <a:pt x="47" y="5"/>
                    <a:pt x="47" y="5"/>
                  </a:cubicBezTo>
                  <a:cubicBezTo>
                    <a:pt x="47" y="2"/>
                    <a:pt x="45" y="0"/>
                    <a:pt x="4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4"/>
                    <a:pt x="0" y="14"/>
                    <a:pt x="0" y="14"/>
                  </a:cubicBez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8" name="Google Shape;838;p105"/>
            <p:cNvSpPr/>
            <p:nvPr/>
          </p:nvSpPr>
          <p:spPr>
            <a:xfrm>
              <a:off x="7158041" y="2860676"/>
              <a:ext cx="490538" cy="85725"/>
            </a:xfrm>
            <a:custGeom>
              <a:avLst/>
              <a:gdLst/>
              <a:ahLst/>
              <a:cxnLst/>
              <a:rect l="l" t="t" r="r" b="b"/>
              <a:pathLst>
                <a:path w="131" h="23" extrusionOk="0">
                  <a:moveTo>
                    <a:pt x="99" y="23"/>
                  </a:moveTo>
                  <a:cubicBezTo>
                    <a:pt x="131" y="23"/>
                    <a:pt x="131" y="23"/>
                    <a:pt x="131" y="23"/>
                  </a:cubicBezTo>
                  <a:cubicBezTo>
                    <a:pt x="131" y="13"/>
                    <a:pt x="131" y="13"/>
                    <a:pt x="131" y="13"/>
                  </a:cubicBezTo>
                  <a:cubicBezTo>
                    <a:pt x="131" y="6"/>
                    <a:pt x="126" y="0"/>
                    <a:pt x="11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2" y="23"/>
                    <a:pt x="32" y="23"/>
                    <a:pt x="32" y="23"/>
                  </a:cubicBezTo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9" name="Google Shape;839;p105"/>
            <p:cNvSpPr/>
            <p:nvPr/>
          </p:nvSpPr>
          <p:spPr>
            <a:xfrm>
              <a:off x="7480303" y="2913063"/>
              <a:ext cx="47625" cy="66675"/>
            </a:xfrm>
            <a:custGeom>
              <a:avLst/>
              <a:gdLst/>
              <a:ahLst/>
              <a:cxnLst/>
              <a:rect l="l" t="t" r="r" b="b"/>
              <a:pathLst>
                <a:path w="13" h="18" extrusionOk="0">
                  <a:moveTo>
                    <a:pt x="13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lnTo>
                    <a:pt x="13" y="18"/>
                  </a:lnTo>
                  <a:close/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0" name="Google Shape;840;p105"/>
            <p:cNvSpPr/>
            <p:nvPr/>
          </p:nvSpPr>
          <p:spPr>
            <a:xfrm>
              <a:off x="7277103" y="2913063"/>
              <a:ext cx="52388" cy="66675"/>
            </a:xfrm>
            <a:custGeom>
              <a:avLst/>
              <a:gdLst/>
              <a:ahLst/>
              <a:cxnLst/>
              <a:rect l="l" t="t" r="r" b="b"/>
              <a:pathLst>
                <a:path w="14" h="18" extrusionOk="0">
                  <a:moveTo>
                    <a:pt x="14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4" y="3"/>
                    <a:pt x="14" y="6"/>
                  </a:cubicBezTo>
                  <a:lnTo>
                    <a:pt x="14" y="18"/>
                  </a:lnTo>
                  <a:close/>
                </a:path>
              </a:pathLst>
            </a:custGeom>
            <a:noFill/>
            <a:ln w="12700" cap="rnd" cmpd="sng">
              <a:solidFill>
                <a:srgbClr val="3A3E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841" name="Google Shape;841;p105"/>
            <p:cNvCxnSpPr/>
            <p:nvPr/>
          </p:nvCxnSpPr>
          <p:spPr>
            <a:xfrm>
              <a:off x="7329491" y="2946401"/>
              <a:ext cx="150900" cy="0"/>
            </a:xfrm>
            <a:prstGeom prst="straightConnector1">
              <a:avLst/>
            </a:prstGeom>
            <a:noFill/>
            <a:ln w="12700" cap="rnd" cmpd="sng">
              <a:solidFill>
                <a:srgbClr val="3A3E4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2" name="Google Shape;842;p105"/>
            <p:cNvCxnSpPr/>
            <p:nvPr/>
          </p:nvCxnSpPr>
          <p:spPr>
            <a:xfrm>
              <a:off x="7277103" y="3001963"/>
              <a:ext cx="52500" cy="0"/>
            </a:xfrm>
            <a:prstGeom prst="straightConnector1">
              <a:avLst/>
            </a:prstGeom>
            <a:noFill/>
            <a:ln w="12700" cap="rnd" cmpd="sng">
              <a:solidFill>
                <a:srgbClr val="3A3E4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43" name="Google Shape;843;p105"/>
            <p:cNvCxnSpPr/>
            <p:nvPr/>
          </p:nvCxnSpPr>
          <p:spPr>
            <a:xfrm>
              <a:off x="7480303" y="3001963"/>
              <a:ext cx="47700" cy="0"/>
            </a:xfrm>
            <a:prstGeom prst="straightConnector1">
              <a:avLst/>
            </a:prstGeom>
            <a:noFill/>
            <a:ln w="12700" cap="rnd" cmpd="sng">
              <a:solidFill>
                <a:srgbClr val="3A3E4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844" name="Google Shape;844;p105"/>
            <p:cNvSpPr/>
            <p:nvPr/>
          </p:nvSpPr>
          <p:spPr>
            <a:xfrm>
              <a:off x="7207253" y="3087688"/>
              <a:ext cx="392113" cy="79375"/>
            </a:xfrm>
            <a:custGeom>
              <a:avLst/>
              <a:gdLst/>
              <a:ahLst/>
              <a:cxnLst/>
              <a:rect l="l" t="t" r="r" b="b"/>
              <a:pathLst>
                <a:path w="105" h="21" extrusionOk="0">
                  <a:moveTo>
                    <a:pt x="105" y="21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90" y="7"/>
                    <a:pt x="72" y="11"/>
                    <a:pt x="53" y="11"/>
                  </a:cubicBezTo>
                  <a:cubicBezTo>
                    <a:pt x="33" y="11"/>
                    <a:pt x="15" y="7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105" y="21"/>
                  </a:lnTo>
                  <a:close/>
                </a:path>
              </a:pathLst>
            </a:custGeom>
            <a:solidFill>
              <a:srgbClr val="0DD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45" name="Google Shape;845;p105"/>
          <p:cNvGrpSpPr/>
          <p:nvPr/>
        </p:nvGrpSpPr>
        <p:grpSpPr>
          <a:xfrm>
            <a:off x="1199698" y="3719704"/>
            <a:ext cx="430213" cy="425451"/>
            <a:chOff x="7939088" y="3414713"/>
            <a:chExt cx="430213" cy="425451"/>
          </a:xfrm>
        </p:grpSpPr>
        <p:sp>
          <p:nvSpPr>
            <p:cNvPr id="846" name="Google Shape;846;p105"/>
            <p:cNvSpPr/>
            <p:nvPr/>
          </p:nvSpPr>
          <p:spPr>
            <a:xfrm>
              <a:off x="7978775" y="3414713"/>
              <a:ext cx="101600" cy="104775"/>
            </a:xfrm>
            <a:custGeom>
              <a:avLst/>
              <a:gdLst/>
              <a:ahLst/>
              <a:cxnLst/>
              <a:rect l="l" t="t" r="r" b="b"/>
              <a:pathLst>
                <a:path w="27" h="28" extrusionOk="0">
                  <a:moveTo>
                    <a:pt x="25" y="10"/>
                  </a:moveTo>
                  <a:cubicBezTo>
                    <a:pt x="27" y="16"/>
                    <a:pt x="24" y="23"/>
                    <a:pt x="18" y="26"/>
                  </a:cubicBezTo>
                  <a:cubicBezTo>
                    <a:pt x="11" y="28"/>
                    <a:pt x="4" y="25"/>
                    <a:pt x="2" y="18"/>
                  </a:cubicBezTo>
                  <a:cubicBezTo>
                    <a:pt x="0" y="12"/>
                    <a:pt x="3" y="5"/>
                    <a:pt x="9" y="3"/>
                  </a:cubicBezTo>
                  <a:cubicBezTo>
                    <a:pt x="15" y="0"/>
                    <a:pt x="22" y="4"/>
                    <a:pt x="25" y="10"/>
                  </a:cubicBezTo>
                  <a:close/>
                </a:path>
              </a:pathLst>
            </a:custGeom>
            <a:noFill/>
            <a:ln w="12700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7" name="Google Shape;847;p105"/>
            <p:cNvSpPr/>
            <p:nvPr/>
          </p:nvSpPr>
          <p:spPr>
            <a:xfrm>
              <a:off x="8002588" y="3440113"/>
              <a:ext cx="55563" cy="52388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10" y="13"/>
                  </a:moveTo>
                  <a:cubicBezTo>
                    <a:pt x="6" y="14"/>
                    <a:pt x="3" y="13"/>
                    <a:pt x="1" y="9"/>
                  </a:cubicBezTo>
                  <a:cubicBezTo>
                    <a:pt x="0" y="6"/>
                    <a:pt x="2" y="2"/>
                    <a:pt x="5" y="1"/>
                  </a:cubicBezTo>
                  <a:cubicBezTo>
                    <a:pt x="8" y="0"/>
                    <a:pt x="12" y="2"/>
                    <a:pt x="13" y="5"/>
                  </a:cubicBezTo>
                  <a:cubicBezTo>
                    <a:pt x="15" y="8"/>
                    <a:pt x="13" y="12"/>
                    <a:pt x="10" y="13"/>
                  </a:cubicBezTo>
                  <a:close/>
                </a:path>
              </a:pathLst>
            </a:custGeom>
            <a:solidFill>
              <a:srgbClr val="0DD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8" name="Google Shape;848;p105"/>
            <p:cNvSpPr/>
            <p:nvPr/>
          </p:nvSpPr>
          <p:spPr>
            <a:xfrm>
              <a:off x="7939088" y="3455988"/>
              <a:ext cx="430213" cy="384175"/>
            </a:xfrm>
            <a:custGeom>
              <a:avLst/>
              <a:gdLst/>
              <a:ahLst/>
              <a:cxnLst/>
              <a:rect l="l" t="t" r="r" b="b"/>
              <a:pathLst>
                <a:path w="115" h="103" extrusionOk="0">
                  <a:moveTo>
                    <a:pt x="20" y="32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5" y="27"/>
                    <a:pt x="2" y="28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0" y="35"/>
                    <a:pt x="2" y="38"/>
                    <a:pt x="4" y="39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6" y="46"/>
                    <a:pt x="27" y="45"/>
                    <a:pt x="28" y="44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8" y="71"/>
                    <a:pt x="68" y="72"/>
                    <a:pt x="68" y="73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59" y="98"/>
                    <a:pt x="61" y="101"/>
                    <a:pt x="64" y="102"/>
                  </a:cubicBezTo>
                  <a:cubicBezTo>
                    <a:pt x="64" y="102"/>
                    <a:pt x="64" y="102"/>
                    <a:pt x="64" y="102"/>
                  </a:cubicBezTo>
                  <a:cubicBezTo>
                    <a:pt x="68" y="103"/>
                    <a:pt x="71" y="102"/>
                    <a:pt x="72" y="98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1"/>
                    <a:pt x="81" y="70"/>
                    <a:pt x="81" y="69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4" y="50"/>
                    <a:pt x="76" y="49"/>
                    <a:pt x="77" y="50"/>
                  </a:cubicBezTo>
                  <a:cubicBezTo>
                    <a:pt x="93" y="62"/>
                    <a:pt x="93" y="62"/>
                    <a:pt x="93" y="62"/>
                  </a:cubicBezTo>
                  <a:cubicBezTo>
                    <a:pt x="94" y="62"/>
                    <a:pt x="95" y="63"/>
                    <a:pt x="95" y="64"/>
                  </a:cubicBezTo>
                  <a:cubicBezTo>
                    <a:pt x="102" y="83"/>
                    <a:pt x="102" y="83"/>
                    <a:pt x="102" y="83"/>
                  </a:cubicBezTo>
                  <a:cubicBezTo>
                    <a:pt x="103" y="86"/>
                    <a:pt x="107" y="88"/>
                    <a:pt x="110" y="86"/>
                  </a:cubicBezTo>
                  <a:cubicBezTo>
                    <a:pt x="110" y="86"/>
                    <a:pt x="110" y="86"/>
                    <a:pt x="110" y="86"/>
                  </a:cubicBezTo>
                  <a:cubicBezTo>
                    <a:pt x="114" y="85"/>
                    <a:pt x="115" y="82"/>
                    <a:pt x="114" y="78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6" y="57"/>
                    <a:pt x="105" y="56"/>
                    <a:pt x="105" y="5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80" y="13"/>
                    <a:pt x="82" y="14"/>
                    <a:pt x="83" y="15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91" y="25"/>
                    <a:pt x="94" y="26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9" y="22"/>
                    <a:pt x="99" y="19"/>
                    <a:pt x="98" y="17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6" y="1"/>
                    <a:pt x="85" y="0"/>
                    <a:pt x="83" y="0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9" y="5"/>
                    <a:pt x="46" y="6"/>
                    <a:pt x="44" y="8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33"/>
                    <a:pt x="22" y="33"/>
                    <a:pt x="20" y="32"/>
                  </a:cubicBezTo>
                  <a:close/>
                </a:path>
              </a:pathLst>
            </a:custGeom>
            <a:noFill/>
            <a:ln w="12700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9" name="Google Shape;849;p105"/>
            <p:cNvSpPr/>
            <p:nvPr/>
          </p:nvSpPr>
          <p:spPr>
            <a:xfrm>
              <a:off x="7942263" y="3746501"/>
              <a:ext cx="220663" cy="93663"/>
            </a:xfrm>
            <a:custGeom>
              <a:avLst/>
              <a:gdLst/>
              <a:ahLst/>
              <a:cxnLst/>
              <a:rect l="l" t="t" r="r" b="b"/>
              <a:pathLst>
                <a:path w="59" h="25" extrusionOk="0">
                  <a:moveTo>
                    <a:pt x="54" y="25"/>
                  </a:moveTo>
                  <a:cubicBezTo>
                    <a:pt x="53" y="25"/>
                    <a:pt x="52" y="25"/>
                    <a:pt x="51" y="25"/>
                  </a:cubicBezTo>
                  <a:cubicBezTo>
                    <a:pt x="23" y="25"/>
                    <a:pt x="0" y="19"/>
                    <a:pt x="0" y="12"/>
                  </a:cubicBezTo>
                  <a:cubicBezTo>
                    <a:pt x="0" y="6"/>
                    <a:pt x="23" y="0"/>
                    <a:pt x="51" y="0"/>
                  </a:cubicBezTo>
                  <a:cubicBezTo>
                    <a:pt x="53" y="0"/>
                    <a:pt x="56" y="0"/>
                    <a:pt x="59" y="0"/>
                  </a:cubicBezTo>
                </a:path>
              </a:pathLst>
            </a:custGeom>
            <a:noFill/>
            <a:ln w="12700" cap="rnd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endParaRPr sz="1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850" name="Google Shape;850;p1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96364" y="2060510"/>
            <a:ext cx="2675067" cy="864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1" name="Google Shape;851;p105"/>
          <p:cNvGrpSpPr/>
          <p:nvPr/>
        </p:nvGrpSpPr>
        <p:grpSpPr>
          <a:xfrm>
            <a:off x="1414803" y="1414263"/>
            <a:ext cx="996310" cy="468912"/>
            <a:chOff x="1483190" y="1414263"/>
            <a:chExt cx="996310" cy="468912"/>
          </a:xfrm>
        </p:grpSpPr>
        <p:cxnSp>
          <p:nvCxnSpPr>
            <p:cNvPr id="852" name="Google Shape;852;p105"/>
            <p:cNvCxnSpPr/>
            <p:nvPr/>
          </p:nvCxnSpPr>
          <p:spPr>
            <a:xfrm>
              <a:off x="1483190" y="1414263"/>
              <a:ext cx="0" cy="46890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dot"/>
              <a:round/>
              <a:headEnd type="triangle" w="med" len="med"/>
              <a:tailEnd type="none" w="sm" len="sm"/>
            </a:ln>
          </p:spPr>
        </p:cxnSp>
        <p:cxnSp>
          <p:nvCxnSpPr>
            <p:cNvPr id="853" name="Google Shape;853;p105"/>
            <p:cNvCxnSpPr/>
            <p:nvPr/>
          </p:nvCxnSpPr>
          <p:spPr>
            <a:xfrm>
              <a:off x="1483200" y="1883175"/>
              <a:ext cx="996300" cy="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cxnSp>
        <p:nvCxnSpPr>
          <p:cNvPr id="854" name="Google Shape;854;p105"/>
          <p:cNvCxnSpPr/>
          <p:nvPr/>
        </p:nvCxnSpPr>
        <p:spPr>
          <a:xfrm>
            <a:off x="1939513" y="2479300"/>
            <a:ext cx="4821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dot"/>
            <a:round/>
            <a:headEnd type="triangle" w="med" len="med"/>
            <a:tailEnd type="none" w="sm" len="sm"/>
          </a:ln>
        </p:spPr>
      </p:cxnSp>
      <p:grpSp>
        <p:nvGrpSpPr>
          <p:cNvPr id="855" name="Google Shape;855;p105"/>
          <p:cNvGrpSpPr/>
          <p:nvPr/>
        </p:nvGrpSpPr>
        <p:grpSpPr>
          <a:xfrm rot="10800000" flipH="1">
            <a:off x="1414803" y="3079113"/>
            <a:ext cx="996310" cy="468912"/>
            <a:chOff x="1483190" y="1414263"/>
            <a:chExt cx="996310" cy="468912"/>
          </a:xfrm>
        </p:grpSpPr>
        <p:cxnSp>
          <p:nvCxnSpPr>
            <p:cNvPr id="856" name="Google Shape;856;p105"/>
            <p:cNvCxnSpPr/>
            <p:nvPr/>
          </p:nvCxnSpPr>
          <p:spPr>
            <a:xfrm>
              <a:off x="1483190" y="1414263"/>
              <a:ext cx="0" cy="46890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dot"/>
              <a:round/>
              <a:headEnd type="triangle" w="med" len="med"/>
              <a:tailEnd type="none" w="sm" len="sm"/>
            </a:ln>
          </p:spPr>
        </p:cxnSp>
        <p:cxnSp>
          <p:nvCxnSpPr>
            <p:cNvPr id="857" name="Google Shape;857;p105"/>
            <p:cNvCxnSpPr/>
            <p:nvPr/>
          </p:nvCxnSpPr>
          <p:spPr>
            <a:xfrm>
              <a:off x="1483200" y="1883175"/>
              <a:ext cx="996300" cy="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grpSp>
        <p:nvGrpSpPr>
          <p:cNvPr id="858" name="Google Shape;858;p105"/>
          <p:cNvGrpSpPr/>
          <p:nvPr/>
        </p:nvGrpSpPr>
        <p:grpSpPr>
          <a:xfrm flipH="1">
            <a:off x="6697427" y="1449963"/>
            <a:ext cx="996310" cy="468912"/>
            <a:chOff x="1483190" y="1414263"/>
            <a:chExt cx="996310" cy="468912"/>
          </a:xfrm>
        </p:grpSpPr>
        <p:cxnSp>
          <p:nvCxnSpPr>
            <p:cNvPr id="859" name="Google Shape;859;p105"/>
            <p:cNvCxnSpPr/>
            <p:nvPr/>
          </p:nvCxnSpPr>
          <p:spPr>
            <a:xfrm>
              <a:off x="1483190" y="1414263"/>
              <a:ext cx="0" cy="46890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dot"/>
              <a:round/>
              <a:headEnd type="triangle" w="med" len="med"/>
              <a:tailEnd type="none" w="sm" len="sm"/>
            </a:ln>
          </p:spPr>
        </p:cxnSp>
        <p:cxnSp>
          <p:nvCxnSpPr>
            <p:cNvPr id="860" name="Google Shape;860;p105"/>
            <p:cNvCxnSpPr/>
            <p:nvPr/>
          </p:nvCxnSpPr>
          <p:spPr>
            <a:xfrm>
              <a:off x="1483200" y="1883175"/>
              <a:ext cx="996300" cy="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cxnSp>
        <p:nvCxnSpPr>
          <p:cNvPr id="861" name="Google Shape;861;p105"/>
          <p:cNvCxnSpPr/>
          <p:nvPr/>
        </p:nvCxnSpPr>
        <p:spPr>
          <a:xfrm rot="10800000">
            <a:off x="6686927" y="2479300"/>
            <a:ext cx="482100" cy="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dot"/>
            <a:round/>
            <a:headEnd type="triangle" w="med" len="med"/>
            <a:tailEnd type="none" w="sm" len="sm"/>
          </a:ln>
        </p:spPr>
      </p:cxnSp>
      <p:grpSp>
        <p:nvGrpSpPr>
          <p:cNvPr id="862" name="Google Shape;862;p105"/>
          <p:cNvGrpSpPr/>
          <p:nvPr/>
        </p:nvGrpSpPr>
        <p:grpSpPr>
          <a:xfrm rot="10800000">
            <a:off x="6697427" y="3079113"/>
            <a:ext cx="996310" cy="468912"/>
            <a:chOff x="1483190" y="1414263"/>
            <a:chExt cx="996310" cy="468912"/>
          </a:xfrm>
        </p:grpSpPr>
        <p:cxnSp>
          <p:nvCxnSpPr>
            <p:cNvPr id="863" name="Google Shape;863;p105"/>
            <p:cNvCxnSpPr/>
            <p:nvPr/>
          </p:nvCxnSpPr>
          <p:spPr>
            <a:xfrm>
              <a:off x="1483190" y="1414263"/>
              <a:ext cx="0" cy="46890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dot"/>
              <a:round/>
              <a:headEnd type="triangle" w="med" len="med"/>
              <a:tailEnd type="none" w="sm" len="sm"/>
            </a:ln>
          </p:spPr>
        </p:cxnSp>
        <p:cxnSp>
          <p:nvCxnSpPr>
            <p:cNvPr id="864" name="Google Shape;864;p105"/>
            <p:cNvCxnSpPr/>
            <p:nvPr/>
          </p:nvCxnSpPr>
          <p:spPr>
            <a:xfrm>
              <a:off x="1483200" y="1883175"/>
              <a:ext cx="996300" cy="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cxnSp>
        <p:nvCxnSpPr>
          <p:cNvPr id="865" name="Google Shape;865;p105"/>
          <p:cNvCxnSpPr/>
          <p:nvPr/>
        </p:nvCxnSpPr>
        <p:spPr>
          <a:xfrm rot="10800000">
            <a:off x="3027588" y="3194325"/>
            <a:ext cx="0" cy="3537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dot"/>
            <a:round/>
            <a:headEnd type="triangle" w="med" len="med"/>
            <a:tailEnd type="none" w="sm" len="sm"/>
          </a:ln>
        </p:spPr>
      </p:cxnSp>
      <p:cxnSp>
        <p:nvCxnSpPr>
          <p:cNvPr id="866" name="Google Shape;866;p105"/>
          <p:cNvCxnSpPr/>
          <p:nvPr/>
        </p:nvCxnSpPr>
        <p:spPr>
          <a:xfrm rot="10800000">
            <a:off x="4673838" y="3194325"/>
            <a:ext cx="0" cy="3537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dot"/>
            <a:round/>
            <a:headEnd type="triangle" w="med" len="med"/>
            <a:tailEnd type="none" w="sm" len="sm"/>
          </a:ln>
        </p:spPr>
      </p:cxnSp>
      <p:cxnSp>
        <p:nvCxnSpPr>
          <p:cNvPr id="867" name="Google Shape;867;p105"/>
          <p:cNvCxnSpPr/>
          <p:nvPr/>
        </p:nvCxnSpPr>
        <p:spPr>
          <a:xfrm rot="10800000">
            <a:off x="6170688" y="3194325"/>
            <a:ext cx="0" cy="3537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dot"/>
            <a:round/>
            <a:headEnd type="triangle" w="med" len="med"/>
            <a:tailEnd type="none" w="sm" len="sm"/>
          </a:ln>
        </p:spPr>
      </p:cxnSp>
      <p:cxnSp>
        <p:nvCxnSpPr>
          <p:cNvPr id="868" name="Google Shape;868;p105"/>
          <p:cNvCxnSpPr/>
          <p:nvPr/>
        </p:nvCxnSpPr>
        <p:spPr>
          <a:xfrm>
            <a:off x="3027588" y="1452447"/>
            <a:ext cx="0" cy="3552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dot"/>
            <a:round/>
            <a:headEnd type="triangle" w="med" len="med"/>
            <a:tailEnd type="none" w="sm" len="sm"/>
          </a:ln>
        </p:spPr>
      </p:cxnSp>
      <p:cxnSp>
        <p:nvCxnSpPr>
          <p:cNvPr id="869" name="Google Shape;869;p105"/>
          <p:cNvCxnSpPr/>
          <p:nvPr/>
        </p:nvCxnSpPr>
        <p:spPr>
          <a:xfrm>
            <a:off x="4673838" y="1452447"/>
            <a:ext cx="0" cy="3552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dot"/>
            <a:round/>
            <a:headEnd type="triangle" w="med" len="med"/>
            <a:tailEnd type="none" w="sm" len="sm"/>
          </a:ln>
        </p:spPr>
      </p:cxnSp>
      <p:cxnSp>
        <p:nvCxnSpPr>
          <p:cNvPr id="870" name="Google Shape;870;p105"/>
          <p:cNvCxnSpPr/>
          <p:nvPr/>
        </p:nvCxnSpPr>
        <p:spPr>
          <a:xfrm>
            <a:off x="6170688" y="1452447"/>
            <a:ext cx="0" cy="355200"/>
          </a:xfrm>
          <a:prstGeom prst="straightConnector1">
            <a:avLst/>
          </a:prstGeom>
          <a:noFill/>
          <a:ln w="19050" cap="flat" cmpd="sng">
            <a:solidFill>
              <a:srgbClr val="666666"/>
            </a:solidFill>
            <a:prstDash val="dot"/>
            <a:round/>
            <a:headEnd type="triangle" w="med" len="med"/>
            <a:tailEnd type="none" w="sm" len="sm"/>
          </a:ln>
        </p:spPr>
      </p:cxnSp>
      <p:grpSp>
        <p:nvGrpSpPr>
          <p:cNvPr id="871" name="Google Shape;871;p105"/>
          <p:cNvGrpSpPr/>
          <p:nvPr/>
        </p:nvGrpSpPr>
        <p:grpSpPr>
          <a:xfrm>
            <a:off x="2804551" y="3800163"/>
            <a:ext cx="446088" cy="412750"/>
            <a:chOff x="1609726" y="2792413"/>
            <a:chExt cx="446088" cy="412750"/>
          </a:xfrm>
        </p:grpSpPr>
        <p:sp>
          <p:nvSpPr>
            <p:cNvPr id="872" name="Google Shape;872;p105"/>
            <p:cNvSpPr/>
            <p:nvPr/>
          </p:nvSpPr>
          <p:spPr>
            <a:xfrm>
              <a:off x="1822451" y="2913063"/>
              <a:ext cx="79500" cy="77700"/>
            </a:xfrm>
            <a:prstGeom prst="rect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3C3E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3" name="Google Shape;873;p105"/>
            <p:cNvSpPr/>
            <p:nvPr/>
          </p:nvSpPr>
          <p:spPr>
            <a:xfrm>
              <a:off x="1846263" y="2935288"/>
              <a:ext cx="33338" cy="33338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1" y="0"/>
                  </a:moveTo>
                  <a:lnTo>
                    <a:pt x="21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DD14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3C3E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4" name="Google Shape;874;p105"/>
            <p:cNvSpPr/>
            <p:nvPr/>
          </p:nvSpPr>
          <p:spPr>
            <a:xfrm>
              <a:off x="1722438" y="2792413"/>
              <a:ext cx="280988" cy="101600"/>
            </a:xfrm>
            <a:custGeom>
              <a:avLst/>
              <a:gdLst/>
              <a:ahLst/>
              <a:cxnLst/>
              <a:rect l="l" t="t" r="r" b="b"/>
              <a:pathLst>
                <a:path w="177" h="64" extrusionOk="0">
                  <a:moveTo>
                    <a:pt x="177" y="64"/>
                  </a:moveTo>
                  <a:lnTo>
                    <a:pt x="89" y="0"/>
                  </a:lnTo>
                  <a:lnTo>
                    <a:pt x="0" y="64"/>
                  </a:lnTo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3C3E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5" name="Google Shape;875;p105"/>
            <p:cNvSpPr/>
            <p:nvPr/>
          </p:nvSpPr>
          <p:spPr>
            <a:xfrm>
              <a:off x="1822451" y="2844800"/>
              <a:ext cx="79375" cy="30163"/>
            </a:xfrm>
            <a:custGeom>
              <a:avLst/>
              <a:gdLst/>
              <a:ahLst/>
              <a:cxnLst/>
              <a:rect l="l" t="t" r="r" b="b"/>
              <a:pathLst>
                <a:path w="50" h="19" extrusionOk="0">
                  <a:moveTo>
                    <a:pt x="50" y="19"/>
                  </a:moveTo>
                  <a:lnTo>
                    <a:pt x="26" y="0"/>
                  </a:lnTo>
                  <a:lnTo>
                    <a:pt x="0" y="19"/>
                  </a:lnTo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3C3E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876" name="Google Shape;876;p105"/>
            <p:cNvCxnSpPr/>
            <p:nvPr/>
          </p:nvCxnSpPr>
          <p:spPr>
            <a:xfrm rot="10800000">
              <a:off x="1747838" y="2874913"/>
              <a:ext cx="0" cy="146100"/>
            </a:xfrm>
            <a:prstGeom prst="straightConnector1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877" name="Google Shape;877;p105"/>
            <p:cNvCxnSpPr/>
            <p:nvPr/>
          </p:nvCxnSpPr>
          <p:spPr>
            <a:xfrm>
              <a:off x="1976438" y="2874963"/>
              <a:ext cx="0" cy="157200"/>
            </a:xfrm>
            <a:prstGeom prst="straightConnector1">
              <a:avLst/>
            </a:prstGeom>
            <a:noFill/>
            <a:ln w="12700" cap="rnd" cmpd="sng">
              <a:solidFill>
                <a:srgbClr val="3C3E44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sp>
          <p:nvSpPr>
            <p:cNvPr id="878" name="Google Shape;878;p105"/>
            <p:cNvSpPr/>
            <p:nvPr/>
          </p:nvSpPr>
          <p:spPr>
            <a:xfrm>
              <a:off x="1612901" y="3040063"/>
              <a:ext cx="442913" cy="165100"/>
            </a:xfrm>
            <a:custGeom>
              <a:avLst/>
              <a:gdLst/>
              <a:ahLst/>
              <a:cxnLst/>
              <a:rect l="l" t="t" r="r" b="b"/>
              <a:pathLst>
                <a:path w="118" h="44" extrusionOk="0">
                  <a:moveTo>
                    <a:pt x="86" y="16"/>
                  </a:moveTo>
                  <a:cubicBezTo>
                    <a:pt x="98" y="5"/>
                    <a:pt x="98" y="5"/>
                    <a:pt x="98" y="5"/>
                  </a:cubicBezTo>
                  <a:cubicBezTo>
                    <a:pt x="103" y="0"/>
                    <a:pt x="111" y="0"/>
                    <a:pt x="116" y="5"/>
                  </a:cubicBezTo>
                  <a:cubicBezTo>
                    <a:pt x="116" y="5"/>
                    <a:pt x="116" y="5"/>
                    <a:pt x="116" y="5"/>
                  </a:cubicBezTo>
                  <a:cubicBezTo>
                    <a:pt x="118" y="7"/>
                    <a:pt x="117" y="9"/>
                    <a:pt x="116" y="11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87" y="38"/>
                    <a:pt x="77" y="41"/>
                    <a:pt x="69" y="42"/>
                  </a:cubicBezTo>
                  <a:cubicBezTo>
                    <a:pt x="61" y="42"/>
                    <a:pt x="53" y="41"/>
                    <a:pt x="45" y="40"/>
                  </a:cubicBezTo>
                  <a:cubicBezTo>
                    <a:pt x="32" y="40"/>
                    <a:pt x="12" y="41"/>
                    <a:pt x="0" y="44"/>
                  </a:cubicBezTo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3C3E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9" name="Google Shape;879;p105"/>
            <p:cNvSpPr/>
            <p:nvPr/>
          </p:nvSpPr>
          <p:spPr>
            <a:xfrm>
              <a:off x="1609726" y="3032125"/>
              <a:ext cx="303213" cy="96838"/>
            </a:xfrm>
            <a:custGeom>
              <a:avLst/>
              <a:gdLst/>
              <a:ahLst/>
              <a:cxnLst/>
              <a:rect l="l" t="t" r="r" b="b"/>
              <a:pathLst>
                <a:path w="81" h="26" extrusionOk="0">
                  <a:moveTo>
                    <a:pt x="0" y="12"/>
                  </a:moveTo>
                  <a:cubicBezTo>
                    <a:pt x="9" y="3"/>
                    <a:pt x="23" y="0"/>
                    <a:pt x="35" y="3"/>
                  </a:cubicBezTo>
                  <a:cubicBezTo>
                    <a:pt x="40" y="4"/>
                    <a:pt x="44" y="6"/>
                    <a:pt x="48" y="7"/>
                  </a:cubicBezTo>
                  <a:cubicBezTo>
                    <a:pt x="54" y="10"/>
                    <a:pt x="60" y="11"/>
                    <a:pt x="67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8" y="11"/>
                    <a:pt x="81" y="15"/>
                    <a:pt x="81" y="19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1" y="23"/>
                    <a:pt x="78" y="26"/>
                    <a:pt x="74" y="26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1" y="26"/>
                    <a:pt x="56" y="26"/>
                    <a:pt x="52" y="25"/>
                  </a:cubicBezTo>
                  <a:cubicBezTo>
                    <a:pt x="37" y="21"/>
                    <a:pt x="37" y="21"/>
                    <a:pt x="37" y="21"/>
                  </a:cubicBezTo>
                </a:path>
              </a:pathLst>
            </a:custGeom>
            <a:noFill/>
            <a:ln w="12700" cap="rnd" cmpd="sng">
              <a:solidFill>
                <a:srgbClr val="3C3E4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solidFill>
                  <a:srgbClr val="3C3E44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06"/>
          <p:cNvSpPr/>
          <p:nvPr/>
        </p:nvSpPr>
        <p:spPr>
          <a:xfrm>
            <a:off x="150750" y="151050"/>
            <a:ext cx="8823300" cy="4841400"/>
          </a:xfrm>
          <a:prstGeom prst="roundRect">
            <a:avLst>
              <a:gd name="adj" fmla="val 2358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5" name="Google Shape;885;p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779" y="350376"/>
            <a:ext cx="873600" cy="16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106"/>
          <p:cNvSpPr txBox="1"/>
          <p:nvPr/>
        </p:nvSpPr>
        <p:spPr>
          <a:xfrm>
            <a:off x="421425" y="1422975"/>
            <a:ext cx="187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Referral products</a:t>
            </a:r>
            <a:endParaRPr sz="1400" b="0" i="0" u="none" strike="noStrike" cap="none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87" name="Google Shape;887;p106"/>
          <p:cNvSpPr txBox="1"/>
          <p:nvPr/>
        </p:nvSpPr>
        <p:spPr>
          <a:xfrm>
            <a:off x="3370213" y="1422975"/>
            <a:ext cx="102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Full deal</a:t>
            </a:r>
            <a:endParaRPr sz="1400" b="0" i="0" u="none" strike="noStrike" cap="none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888" name="Google Shape;888;p106"/>
          <p:cNvSpPr txBox="1"/>
          <p:nvPr/>
        </p:nvSpPr>
        <p:spPr>
          <a:xfrm>
            <a:off x="421425" y="2000525"/>
            <a:ext cx="26055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CPC</a:t>
            </a:r>
            <a:r>
              <a:rPr lang="ru-RU"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– стоимость за клик</a:t>
            </a:r>
            <a:endParaRPr sz="14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CPL</a:t>
            </a:r>
            <a:r>
              <a:rPr lang="ru-RU"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– стоимость за лид</a:t>
            </a:r>
            <a:endParaRPr sz="14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CPO</a:t>
            </a:r>
            <a:r>
              <a:rPr lang="ru-RU"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– стоимость за заказ</a:t>
            </a:r>
            <a:endParaRPr sz="14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9" name="Google Shape;889;p106"/>
          <p:cNvSpPr txBox="1"/>
          <p:nvPr/>
        </p:nvSpPr>
        <p:spPr>
          <a:xfrm>
            <a:off x="5845725" y="1422975"/>
            <a:ext cx="169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Intro Products</a:t>
            </a:r>
            <a:endParaRPr sz="1400" b="0" i="0" u="none" strike="noStrike" cap="none">
              <a:solidFill>
                <a:srgbClr val="434343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cxnSp>
        <p:nvCxnSpPr>
          <p:cNvPr id="890" name="Google Shape;890;p106"/>
          <p:cNvCxnSpPr/>
          <p:nvPr/>
        </p:nvCxnSpPr>
        <p:spPr>
          <a:xfrm>
            <a:off x="3191525" y="1613983"/>
            <a:ext cx="14100" cy="3158400"/>
          </a:xfrm>
          <a:prstGeom prst="straightConnector1">
            <a:avLst/>
          </a:prstGeom>
          <a:noFill/>
          <a:ln w="9525" cap="flat" cmpd="sng">
            <a:solidFill>
              <a:srgbClr val="0DD149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891" name="Google Shape;891;p106"/>
          <p:cNvCxnSpPr/>
          <p:nvPr/>
        </p:nvCxnSpPr>
        <p:spPr>
          <a:xfrm rot="10800000">
            <a:off x="358775" y="1843475"/>
            <a:ext cx="7584900" cy="4800"/>
          </a:xfrm>
          <a:prstGeom prst="straightConnector1">
            <a:avLst/>
          </a:prstGeom>
          <a:noFill/>
          <a:ln w="9525" cap="flat" cmpd="sng">
            <a:solidFill>
              <a:srgbClr val="0DD149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892" name="Google Shape;892;p106"/>
          <p:cNvCxnSpPr/>
          <p:nvPr/>
        </p:nvCxnSpPr>
        <p:spPr>
          <a:xfrm>
            <a:off x="5738625" y="1559450"/>
            <a:ext cx="14100" cy="3158400"/>
          </a:xfrm>
          <a:prstGeom prst="straightConnector1">
            <a:avLst/>
          </a:prstGeom>
          <a:noFill/>
          <a:ln w="9525" cap="flat" cmpd="sng">
            <a:solidFill>
              <a:srgbClr val="0DD149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93" name="Google Shape;893;p106"/>
          <p:cNvSpPr txBox="1"/>
          <p:nvPr/>
        </p:nvSpPr>
        <p:spPr>
          <a:xfrm>
            <a:off x="3370225" y="2002025"/>
            <a:ext cx="23007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Страхование</a:t>
            </a:r>
            <a:r>
              <a:rPr lang="ru-RU"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– оформление полисов ОСАГО </a:t>
            </a:r>
            <a:br>
              <a:rPr lang="ru-RU"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-RU"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и Каско на сайте Сравни</a:t>
            </a:r>
            <a:endParaRPr sz="14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МФО</a:t>
            </a:r>
            <a:r>
              <a:rPr lang="ru-RU"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- получение займа в мобильном приложении на карту</a:t>
            </a:r>
            <a:endParaRPr sz="14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Продукты </a:t>
            </a:r>
            <a:br>
              <a:rPr lang="ru-RU" sz="1400" b="0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</a:br>
            <a:r>
              <a:rPr lang="ru-RU" sz="1400" b="0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 банковской тайной</a:t>
            </a:r>
            <a:r>
              <a:rPr lang="ru-RU"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– депозиты, кредиты</a:t>
            </a:r>
            <a:endParaRPr sz="14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4" name="Google Shape;894;p106"/>
          <p:cNvSpPr txBox="1"/>
          <p:nvPr/>
        </p:nvSpPr>
        <p:spPr>
          <a:xfrm>
            <a:off x="5845725" y="1958750"/>
            <a:ext cx="27738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Журнал</a:t>
            </a:r>
            <a:r>
              <a:rPr lang="ru-RU"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– медиа, статьи, полезная информация для клиентов и пользователей</a:t>
            </a:r>
            <a:endParaRPr sz="14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434343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Кредитный рейтинг</a:t>
            </a:r>
            <a:r>
              <a:rPr lang="ru-RU" sz="1400" b="0" i="0" u="none" strike="noStrike" cap="non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– показываем, как улучшить кредитный рейтинг, текущую долговую нагрузку и финансовый потенциал</a:t>
            </a:r>
            <a:endParaRPr sz="1400" b="0" i="0" u="none" strike="noStrike" cap="non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5" name="Google Shape;895;p106"/>
          <p:cNvSpPr txBox="1"/>
          <p:nvPr/>
        </p:nvSpPr>
        <p:spPr>
          <a:xfrm>
            <a:off x="358775" y="912225"/>
            <a:ext cx="583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2A3A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Сравни, а где бизнес?</a:t>
            </a:r>
            <a:endParaRPr sz="2400" b="1">
              <a:solidFill>
                <a:srgbClr val="002A3A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Sravni">
  <a:themeElements>
    <a:clrScheme name="Пользовательские 1">
      <a:dk1>
        <a:srgbClr val="3C3E44"/>
      </a:dk1>
      <a:lt1>
        <a:srgbClr val="FFFFFF"/>
      </a:lt1>
      <a:dk2>
        <a:srgbClr val="002A3A"/>
      </a:dk2>
      <a:lt2>
        <a:srgbClr val="EBF0F3"/>
      </a:lt2>
      <a:accent1>
        <a:srgbClr val="0DD149"/>
      </a:accent1>
      <a:accent2>
        <a:srgbClr val="00AFFF"/>
      </a:accent2>
      <a:accent3>
        <a:srgbClr val="FFCC00"/>
      </a:accent3>
      <a:accent4>
        <a:srgbClr val="19AC85"/>
      </a:accent4>
      <a:accent5>
        <a:srgbClr val="FF6634"/>
      </a:accent5>
      <a:accent6>
        <a:srgbClr val="FE3B25"/>
      </a:accent6>
      <a:hlink>
        <a:srgbClr val="1C7DF2"/>
      </a:hlink>
      <a:folHlink>
        <a:srgbClr val="1C7DF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Sravni">
  <a:themeElements>
    <a:clrScheme name="Sravni.ru">
      <a:dk1>
        <a:srgbClr val="3C3E44"/>
      </a:dk1>
      <a:lt1>
        <a:srgbClr val="FFFFFF"/>
      </a:lt1>
      <a:dk2>
        <a:srgbClr val="5047D4"/>
      </a:dk2>
      <a:lt2>
        <a:srgbClr val="EBF0F3"/>
      </a:lt2>
      <a:accent1>
        <a:srgbClr val="0DD149"/>
      </a:accent1>
      <a:accent2>
        <a:srgbClr val="00AFFF"/>
      </a:accent2>
      <a:accent3>
        <a:srgbClr val="FFCC00"/>
      </a:accent3>
      <a:accent4>
        <a:srgbClr val="19AC85"/>
      </a:accent4>
      <a:accent5>
        <a:srgbClr val="FF6634"/>
      </a:accent5>
      <a:accent6>
        <a:srgbClr val="FE3B25"/>
      </a:accent6>
      <a:hlink>
        <a:srgbClr val="1C7DF2"/>
      </a:hlink>
      <a:folHlink>
        <a:srgbClr val="1C7DF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1130</Words>
  <Application>Microsoft Office PowerPoint</Application>
  <PresentationFormat>Экран (16:9)</PresentationFormat>
  <Paragraphs>197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Montserrat Medium</vt:lpstr>
      <vt:lpstr>Montserrat</vt:lpstr>
      <vt:lpstr>Montserrat ExtraBold</vt:lpstr>
      <vt:lpstr>Calibri</vt:lpstr>
      <vt:lpstr>Шаблон Sravni</vt:lpstr>
      <vt:lpstr>Шаблон Sravni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Сравни</vt:lpstr>
      <vt:lpstr>Презентация PowerPoint</vt:lpstr>
      <vt:lpstr>Презентация PowerPoint</vt:lpstr>
      <vt:lpstr>Презентация PowerPoint</vt:lpstr>
      <vt:lpstr>Презентация PowerPoint</vt:lpstr>
      <vt:lpstr>Зачем нам  “Золотая запись”</vt:lpstr>
      <vt:lpstr>Презентация PowerPoint</vt:lpstr>
      <vt:lpstr>Опыт внедрения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Инсайты и выводы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HFLabs</dc:creator>
  <cp:lastModifiedBy>Переговорная HFLabs</cp:lastModifiedBy>
  <cp:revision>1</cp:revision>
  <dcterms:modified xsi:type="dcterms:W3CDTF">2023-09-18T14:50:50Z</dcterms:modified>
</cp:coreProperties>
</file>